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0" name="Group 42">
            <a:extLst>
              <a:ext uri="{FF2B5EF4-FFF2-40B4-BE49-F238E27FC236}">
                <a16:creationId xmlns:a16="http://schemas.microsoft.com/office/drawing/2014/main" id="{FFCC9889-47AD-4637-B59C-22ED0B486267}"/>
              </a:ext>
            </a:extLst>
          </p:cNvPr>
          <p:cNvGrpSpPr>
            <a:grpSpLocks/>
          </p:cNvGrpSpPr>
          <p:nvPr/>
        </p:nvGrpSpPr>
        <p:grpSpPr bwMode="auto">
          <a:xfrm>
            <a:off x="565150" y="981075"/>
            <a:ext cx="1287463" cy="1336675"/>
            <a:chOff x="356" y="618"/>
            <a:chExt cx="811" cy="842"/>
          </a:xfrm>
        </p:grpSpPr>
        <p:sp>
          <p:nvSpPr>
            <p:cNvPr id="491" name="Oval 43">
              <a:extLst>
                <a:ext uri="{FF2B5EF4-FFF2-40B4-BE49-F238E27FC236}">
                  <a16:creationId xmlns:a16="http://schemas.microsoft.com/office/drawing/2014/main" id="{A97DA4C1-71BC-4E60-9A1C-59B840668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618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92" name="Group 44">
              <a:extLst>
                <a:ext uri="{FF2B5EF4-FFF2-40B4-BE49-F238E27FC236}">
                  <a16:creationId xmlns:a16="http://schemas.microsoft.com/office/drawing/2014/main" id="{58C399DA-6B16-48BF-9766-BD7CB49208C7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1072"/>
              <a:ext cx="179" cy="181"/>
              <a:chOff x="355" y="485"/>
              <a:chExt cx="224" cy="227"/>
            </a:xfrm>
          </p:grpSpPr>
          <p:sp>
            <p:nvSpPr>
              <p:cNvPr id="518" name="Freeform 45">
                <a:extLst>
                  <a:ext uri="{FF2B5EF4-FFF2-40B4-BE49-F238E27FC236}">
                    <a16:creationId xmlns:a16="http://schemas.microsoft.com/office/drawing/2014/main" id="{85A070DF-660E-4B27-8815-9E53E77C725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9" name="Freeform 46">
                <a:extLst>
                  <a:ext uri="{FF2B5EF4-FFF2-40B4-BE49-F238E27FC236}">
                    <a16:creationId xmlns:a16="http://schemas.microsoft.com/office/drawing/2014/main" id="{26967F7F-AB8A-427B-A8E5-C5CD0A93273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493" name="Group 47">
              <a:extLst>
                <a:ext uri="{FF2B5EF4-FFF2-40B4-BE49-F238E27FC236}">
                  <a16:creationId xmlns:a16="http://schemas.microsoft.com/office/drawing/2014/main" id="{385CD1DB-5CFD-43DE-859F-E2947A2353B4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1072"/>
              <a:ext cx="179" cy="181"/>
              <a:chOff x="355" y="485"/>
              <a:chExt cx="224" cy="227"/>
            </a:xfrm>
          </p:grpSpPr>
          <p:sp>
            <p:nvSpPr>
              <p:cNvPr id="516" name="Freeform 48">
                <a:extLst>
                  <a:ext uri="{FF2B5EF4-FFF2-40B4-BE49-F238E27FC236}">
                    <a16:creationId xmlns:a16="http://schemas.microsoft.com/office/drawing/2014/main" id="{CC1DCFE1-C613-47C5-8D00-28D18E9C2C5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7" name="Freeform 49">
                <a:extLst>
                  <a:ext uri="{FF2B5EF4-FFF2-40B4-BE49-F238E27FC236}">
                    <a16:creationId xmlns:a16="http://schemas.microsoft.com/office/drawing/2014/main" id="{7B06EE19-98D6-4029-B15E-197F64674C2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494" name="Oval 50">
              <a:extLst>
                <a:ext uri="{FF2B5EF4-FFF2-40B4-BE49-F238E27FC236}">
                  <a16:creationId xmlns:a16="http://schemas.microsoft.com/office/drawing/2014/main" id="{9214720A-97F9-40A6-8B00-722323235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754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5" name="AutoShape 51">
              <a:extLst>
                <a:ext uri="{FF2B5EF4-FFF2-40B4-BE49-F238E27FC236}">
                  <a16:creationId xmlns:a16="http://schemas.microsoft.com/office/drawing/2014/main" id="{0A318E54-AE5E-4E90-AAB5-A5AB4275F9A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1231"/>
              <a:ext cx="45" cy="181"/>
            </a:xfrm>
            <a:prstGeom prst="moon">
              <a:avLst>
                <a:gd name="adj" fmla="val 1777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6" name="Freeform 52">
              <a:extLst>
                <a:ext uri="{FF2B5EF4-FFF2-40B4-BE49-F238E27FC236}">
                  <a16:creationId xmlns:a16="http://schemas.microsoft.com/office/drawing/2014/main" id="{41B980C3-D010-49AB-99C4-E0BE33702C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125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497" name="Group 53">
              <a:extLst>
                <a:ext uri="{FF2B5EF4-FFF2-40B4-BE49-F238E27FC236}">
                  <a16:creationId xmlns:a16="http://schemas.microsoft.com/office/drawing/2014/main" id="{BC6AE878-9451-4C1C-8B88-EF87910753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709"/>
              <a:ext cx="499" cy="252"/>
              <a:chOff x="489" y="1888"/>
              <a:chExt cx="499" cy="362"/>
            </a:xfrm>
          </p:grpSpPr>
          <p:grpSp>
            <p:nvGrpSpPr>
              <p:cNvPr id="508" name="Group 54">
                <a:extLst>
                  <a:ext uri="{FF2B5EF4-FFF2-40B4-BE49-F238E27FC236}">
                    <a16:creationId xmlns:a16="http://schemas.microsoft.com/office/drawing/2014/main" id="{A0AA979D-35AF-4F4C-8548-00BE321C925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513" name="AutoShape 55">
                  <a:extLst>
                    <a:ext uri="{FF2B5EF4-FFF2-40B4-BE49-F238E27FC236}">
                      <a16:creationId xmlns:a16="http://schemas.microsoft.com/office/drawing/2014/main" id="{094425A4-21D8-4327-A6FA-360BC75F3B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4" name="AutoShape 56">
                  <a:extLst>
                    <a:ext uri="{FF2B5EF4-FFF2-40B4-BE49-F238E27FC236}">
                      <a16:creationId xmlns:a16="http://schemas.microsoft.com/office/drawing/2014/main" id="{FE5D5BEB-88A0-4D4B-872A-A76B96361F7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5" name="AutoShape 57">
                  <a:extLst>
                    <a:ext uri="{FF2B5EF4-FFF2-40B4-BE49-F238E27FC236}">
                      <a16:creationId xmlns:a16="http://schemas.microsoft.com/office/drawing/2014/main" id="{8C23F059-BBF1-403A-91D0-697B629DFD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9" name="Group 58">
                <a:extLst>
                  <a:ext uri="{FF2B5EF4-FFF2-40B4-BE49-F238E27FC236}">
                    <a16:creationId xmlns:a16="http://schemas.microsoft.com/office/drawing/2014/main" id="{F6DB880D-F0E9-4F64-8725-ECEC6D2D8FF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510" name="AutoShape 59">
                  <a:extLst>
                    <a:ext uri="{FF2B5EF4-FFF2-40B4-BE49-F238E27FC236}">
                      <a16:creationId xmlns:a16="http://schemas.microsoft.com/office/drawing/2014/main" id="{26BF09E0-3D42-43CC-83D5-9B4FDCEB43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1" name="AutoShape 60">
                  <a:extLst>
                    <a:ext uri="{FF2B5EF4-FFF2-40B4-BE49-F238E27FC236}">
                      <a16:creationId xmlns:a16="http://schemas.microsoft.com/office/drawing/2014/main" id="{CA6A39FC-E6A0-4964-8F9F-7114A0B2FE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2" name="AutoShape 61">
                  <a:extLst>
                    <a:ext uri="{FF2B5EF4-FFF2-40B4-BE49-F238E27FC236}">
                      <a16:creationId xmlns:a16="http://schemas.microsoft.com/office/drawing/2014/main" id="{656241CE-F424-409D-9CC6-5E5A0BF584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98" name="Oval 62">
              <a:extLst>
                <a:ext uri="{FF2B5EF4-FFF2-40B4-BE49-F238E27FC236}">
                  <a16:creationId xmlns:a16="http://schemas.microsoft.com/office/drawing/2014/main" id="{E6B4C4C9-A475-417F-8313-B23D7616A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647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9" name="Oval 63">
              <a:extLst>
                <a:ext uri="{FF2B5EF4-FFF2-40B4-BE49-F238E27FC236}">
                  <a16:creationId xmlns:a16="http://schemas.microsoft.com/office/drawing/2014/main" id="{708A70A0-083D-4364-A1CC-518A660D5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643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0" name="Group 64">
              <a:extLst>
                <a:ext uri="{FF2B5EF4-FFF2-40B4-BE49-F238E27FC236}">
                  <a16:creationId xmlns:a16="http://schemas.microsoft.com/office/drawing/2014/main" id="{4E1D2D95-173F-446B-9753-7FB45CCE5F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1051"/>
              <a:ext cx="45" cy="136"/>
              <a:chOff x="580" y="1054"/>
              <a:chExt cx="45" cy="136"/>
            </a:xfrm>
          </p:grpSpPr>
          <p:sp>
            <p:nvSpPr>
              <p:cNvPr id="506" name="Oval 65">
                <a:extLst>
                  <a:ext uri="{FF2B5EF4-FFF2-40B4-BE49-F238E27FC236}">
                    <a16:creationId xmlns:a16="http://schemas.microsoft.com/office/drawing/2014/main" id="{C29B93D9-9793-44FB-B3BA-39F8D01247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7" name="Oval 66">
                <a:extLst>
                  <a:ext uri="{FF2B5EF4-FFF2-40B4-BE49-F238E27FC236}">
                    <a16:creationId xmlns:a16="http://schemas.microsoft.com/office/drawing/2014/main" id="{A916449E-83DD-4EF7-9D3B-9C71CD7C2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1" name="AutoShape 67">
              <a:extLst>
                <a:ext uri="{FF2B5EF4-FFF2-40B4-BE49-F238E27FC236}">
                  <a16:creationId xmlns:a16="http://schemas.microsoft.com/office/drawing/2014/main" id="{B8E49A65-E14D-4BF6-98ED-0CDBD3E80B1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80" y="87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02" name="Group 68">
              <a:extLst>
                <a:ext uri="{FF2B5EF4-FFF2-40B4-BE49-F238E27FC236}">
                  <a16:creationId xmlns:a16="http://schemas.microsoft.com/office/drawing/2014/main" id="{F5AD908E-5B03-41CE-BEFE-C7CBA77153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1051"/>
              <a:ext cx="45" cy="136"/>
              <a:chOff x="580" y="1054"/>
              <a:chExt cx="45" cy="136"/>
            </a:xfrm>
          </p:grpSpPr>
          <p:sp>
            <p:nvSpPr>
              <p:cNvPr id="504" name="Oval 69">
                <a:extLst>
                  <a:ext uri="{FF2B5EF4-FFF2-40B4-BE49-F238E27FC236}">
                    <a16:creationId xmlns:a16="http://schemas.microsoft.com/office/drawing/2014/main" id="{1B03D87A-6266-437A-9E47-66DFF0138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5" name="Oval 70">
                <a:extLst>
                  <a:ext uri="{FF2B5EF4-FFF2-40B4-BE49-F238E27FC236}">
                    <a16:creationId xmlns:a16="http://schemas.microsoft.com/office/drawing/2014/main" id="{6EDD9891-4A9C-4D14-9567-28224C7413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03" name="AutoShape 71">
              <a:extLst>
                <a:ext uri="{FF2B5EF4-FFF2-40B4-BE49-F238E27FC236}">
                  <a16:creationId xmlns:a16="http://schemas.microsoft.com/office/drawing/2014/main" id="{6F2C1074-C173-4CCC-B559-D78C636424D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98" y="87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20" name="Group 77">
            <a:extLst>
              <a:ext uri="{FF2B5EF4-FFF2-40B4-BE49-F238E27FC236}">
                <a16:creationId xmlns:a16="http://schemas.microsoft.com/office/drawing/2014/main" id="{16DD5A1C-3844-46AA-BD0F-35BB51BDB0A1}"/>
              </a:ext>
            </a:extLst>
          </p:cNvPr>
          <p:cNvGrpSpPr>
            <a:grpSpLocks/>
          </p:cNvGrpSpPr>
          <p:nvPr/>
        </p:nvGrpSpPr>
        <p:grpSpPr bwMode="auto">
          <a:xfrm>
            <a:off x="2436813" y="981075"/>
            <a:ext cx="1287462" cy="1336675"/>
            <a:chOff x="1535" y="618"/>
            <a:chExt cx="811" cy="842"/>
          </a:xfrm>
        </p:grpSpPr>
        <p:sp>
          <p:nvSpPr>
            <p:cNvPr id="521" name="Oval 78">
              <a:extLst>
                <a:ext uri="{FF2B5EF4-FFF2-40B4-BE49-F238E27FC236}">
                  <a16:creationId xmlns:a16="http://schemas.microsoft.com/office/drawing/2014/main" id="{54642E59-EE30-4A8E-943E-0DB199F8B7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618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22" name="Group 79">
              <a:extLst>
                <a:ext uri="{FF2B5EF4-FFF2-40B4-BE49-F238E27FC236}">
                  <a16:creationId xmlns:a16="http://schemas.microsoft.com/office/drawing/2014/main" id="{A49676E8-8ADF-4ABE-AD0C-A6EEBC319761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7" y="1072"/>
              <a:ext cx="179" cy="181"/>
              <a:chOff x="355" y="485"/>
              <a:chExt cx="224" cy="227"/>
            </a:xfrm>
          </p:grpSpPr>
          <p:sp>
            <p:nvSpPr>
              <p:cNvPr id="545" name="Freeform 80">
                <a:extLst>
                  <a:ext uri="{FF2B5EF4-FFF2-40B4-BE49-F238E27FC236}">
                    <a16:creationId xmlns:a16="http://schemas.microsoft.com/office/drawing/2014/main" id="{444070D1-C784-4FF4-A31B-073C8086A97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6" name="Freeform 81">
                <a:extLst>
                  <a:ext uri="{FF2B5EF4-FFF2-40B4-BE49-F238E27FC236}">
                    <a16:creationId xmlns:a16="http://schemas.microsoft.com/office/drawing/2014/main" id="{9373DC31-FF03-4024-AD53-28C7960146E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23" name="Group 82">
              <a:extLst>
                <a:ext uri="{FF2B5EF4-FFF2-40B4-BE49-F238E27FC236}">
                  <a16:creationId xmlns:a16="http://schemas.microsoft.com/office/drawing/2014/main" id="{6359C434-BB36-4F87-985A-A1E6F45CDA5B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5" y="1072"/>
              <a:ext cx="179" cy="181"/>
              <a:chOff x="355" y="485"/>
              <a:chExt cx="224" cy="227"/>
            </a:xfrm>
          </p:grpSpPr>
          <p:sp>
            <p:nvSpPr>
              <p:cNvPr id="543" name="Freeform 83">
                <a:extLst>
                  <a:ext uri="{FF2B5EF4-FFF2-40B4-BE49-F238E27FC236}">
                    <a16:creationId xmlns:a16="http://schemas.microsoft.com/office/drawing/2014/main" id="{EF07B627-00C3-4D65-A451-C95FE00FC75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44" name="Freeform 84">
                <a:extLst>
                  <a:ext uri="{FF2B5EF4-FFF2-40B4-BE49-F238E27FC236}">
                    <a16:creationId xmlns:a16="http://schemas.microsoft.com/office/drawing/2014/main" id="{33D446FE-548E-4BB8-8DDF-2E16E77DFCE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24" name="Oval 85">
              <a:extLst>
                <a:ext uri="{FF2B5EF4-FFF2-40B4-BE49-F238E27FC236}">
                  <a16:creationId xmlns:a16="http://schemas.microsoft.com/office/drawing/2014/main" id="{49CE053E-AA15-475F-8234-6011DFFD0D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754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5" name="AutoShape 86">
              <a:extLst>
                <a:ext uri="{FF2B5EF4-FFF2-40B4-BE49-F238E27FC236}">
                  <a16:creationId xmlns:a16="http://schemas.microsoft.com/office/drawing/2014/main" id="{F401F300-4F7A-4AEA-8471-F532380E5B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96" y="1208"/>
              <a:ext cx="90" cy="27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6" name="Freeform 87">
              <a:extLst>
                <a:ext uri="{FF2B5EF4-FFF2-40B4-BE49-F238E27FC236}">
                  <a16:creationId xmlns:a16="http://schemas.microsoft.com/office/drawing/2014/main" id="{99062997-CF9C-4347-98BE-EAF5A5D30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25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27" name="Group 88">
              <a:extLst>
                <a:ext uri="{FF2B5EF4-FFF2-40B4-BE49-F238E27FC236}">
                  <a16:creationId xmlns:a16="http://schemas.microsoft.com/office/drawing/2014/main" id="{33DD6040-9402-415B-87E7-DFB46BCDB1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709"/>
              <a:ext cx="499" cy="252"/>
              <a:chOff x="489" y="1888"/>
              <a:chExt cx="499" cy="362"/>
            </a:xfrm>
          </p:grpSpPr>
          <p:grpSp>
            <p:nvGrpSpPr>
              <p:cNvPr id="535" name="Group 89">
                <a:extLst>
                  <a:ext uri="{FF2B5EF4-FFF2-40B4-BE49-F238E27FC236}">
                    <a16:creationId xmlns:a16="http://schemas.microsoft.com/office/drawing/2014/main" id="{DDE3D8EB-B973-40FB-8225-B277E2D87F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540" name="AutoShape 90">
                  <a:extLst>
                    <a:ext uri="{FF2B5EF4-FFF2-40B4-BE49-F238E27FC236}">
                      <a16:creationId xmlns:a16="http://schemas.microsoft.com/office/drawing/2014/main" id="{30296AD4-288A-4518-B852-D525CB1AB1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1" name="AutoShape 91">
                  <a:extLst>
                    <a:ext uri="{FF2B5EF4-FFF2-40B4-BE49-F238E27FC236}">
                      <a16:creationId xmlns:a16="http://schemas.microsoft.com/office/drawing/2014/main" id="{A31376F1-4D5C-4A2D-B456-9C517AFB8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2" name="AutoShape 92">
                  <a:extLst>
                    <a:ext uri="{FF2B5EF4-FFF2-40B4-BE49-F238E27FC236}">
                      <a16:creationId xmlns:a16="http://schemas.microsoft.com/office/drawing/2014/main" id="{23B88E53-BCC2-4A62-9C22-5787EFCC27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6" name="Group 93">
                <a:extLst>
                  <a:ext uri="{FF2B5EF4-FFF2-40B4-BE49-F238E27FC236}">
                    <a16:creationId xmlns:a16="http://schemas.microsoft.com/office/drawing/2014/main" id="{0A1B1CDE-CDB1-46A5-9EF2-32D637C8D8C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537" name="AutoShape 94">
                  <a:extLst>
                    <a:ext uri="{FF2B5EF4-FFF2-40B4-BE49-F238E27FC236}">
                      <a16:creationId xmlns:a16="http://schemas.microsoft.com/office/drawing/2014/main" id="{11CE6764-4144-42D8-9560-9EFEEE7BBB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8" name="AutoShape 95">
                  <a:extLst>
                    <a:ext uri="{FF2B5EF4-FFF2-40B4-BE49-F238E27FC236}">
                      <a16:creationId xmlns:a16="http://schemas.microsoft.com/office/drawing/2014/main" id="{3F41B5A5-C3A7-4119-AEDB-B1F77C2F2FB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9" name="AutoShape 96">
                  <a:extLst>
                    <a:ext uri="{FF2B5EF4-FFF2-40B4-BE49-F238E27FC236}">
                      <a16:creationId xmlns:a16="http://schemas.microsoft.com/office/drawing/2014/main" id="{39E916EA-AC93-4492-A47F-43D1D2811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28" name="Oval 97">
              <a:extLst>
                <a:ext uri="{FF2B5EF4-FFF2-40B4-BE49-F238E27FC236}">
                  <a16:creationId xmlns:a16="http://schemas.microsoft.com/office/drawing/2014/main" id="{1303A123-1127-4CF0-8722-E8B6AE89D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647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9" name="Oval 98">
              <a:extLst>
                <a:ext uri="{FF2B5EF4-FFF2-40B4-BE49-F238E27FC236}">
                  <a16:creationId xmlns:a16="http://schemas.microsoft.com/office/drawing/2014/main" id="{D41205BC-8F2A-46D8-B534-740838BDCA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643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0" name="AutoShape 99">
              <a:extLst>
                <a:ext uri="{FF2B5EF4-FFF2-40B4-BE49-F238E27FC236}">
                  <a16:creationId xmlns:a16="http://schemas.microsoft.com/office/drawing/2014/main" id="{DACD6467-4674-4387-9182-56EBEA01D15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59" y="85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1" name="AutoShape 100">
              <a:extLst>
                <a:ext uri="{FF2B5EF4-FFF2-40B4-BE49-F238E27FC236}">
                  <a16:creationId xmlns:a16="http://schemas.microsoft.com/office/drawing/2014/main" id="{36F67BE2-1436-44ED-BD3D-C172934AD4F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7" y="85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2" name="Oval 101">
              <a:extLst>
                <a:ext uri="{FF2B5EF4-FFF2-40B4-BE49-F238E27FC236}">
                  <a16:creationId xmlns:a16="http://schemas.microsoft.com/office/drawing/2014/main" id="{7D944D94-590C-4D10-BA5C-0350540A9A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1334"/>
              <a:ext cx="136" cy="45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3" name="AutoShape 102">
              <a:extLst>
                <a:ext uri="{FF2B5EF4-FFF2-40B4-BE49-F238E27FC236}">
                  <a16:creationId xmlns:a16="http://schemas.microsoft.com/office/drawing/2014/main" id="{1D563139-5E28-4BA5-8733-FC71C800A2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53" y="1016"/>
              <a:ext cx="55" cy="148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4" name="AutoShape 103">
              <a:extLst>
                <a:ext uri="{FF2B5EF4-FFF2-40B4-BE49-F238E27FC236}">
                  <a16:creationId xmlns:a16="http://schemas.microsoft.com/office/drawing/2014/main" id="{0F1B536D-7929-4A60-B514-99DAD414DE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71" y="1016"/>
              <a:ext cx="55" cy="148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547" name="Group 140">
            <a:extLst>
              <a:ext uri="{FF2B5EF4-FFF2-40B4-BE49-F238E27FC236}">
                <a16:creationId xmlns:a16="http://schemas.microsoft.com/office/drawing/2014/main" id="{964DC233-73DB-4EDE-BC79-0B53BD1CDF80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981075"/>
            <a:ext cx="1287463" cy="1336675"/>
            <a:chOff x="2714" y="618"/>
            <a:chExt cx="811" cy="842"/>
          </a:xfrm>
        </p:grpSpPr>
        <p:sp>
          <p:nvSpPr>
            <p:cNvPr id="548" name="Oval 141">
              <a:extLst>
                <a:ext uri="{FF2B5EF4-FFF2-40B4-BE49-F238E27FC236}">
                  <a16:creationId xmlns:a16="http://schemas.microsoft.com/office/drawing/2014/main" id="{83DD9ADD-7B52-4700-950D-0175C6DAEB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618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49" name="Group 142">
              <a:extLst>
                <a:ext uri="{FF2B5EF4-FFF2-40B4-BE49-F238E27FC236}">
                  <a16:creationId xmlns:a16="http://schemas.microsoft.com/office/drawing/2014/main" id="{03F7D053-2AED-4FDD-BEFD-1F1D61D3EFD0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3346" y="1072"/>
              <a:ext cx="179" cy="181"/>
              <a:chOff x="355" y="485"/>
              <a:chExt cx="224" cy="227"/>
            </a:xfrm>
          </p:grpSpPr>
          <p:sp>
            <p:nvSpPr>
              <p:cNvPr id="580" name="Freeform 143">
                <a:extLst>
                  <a:ext uri="{FF2B5EF4-FFF2-40B4-BE49-F238E27FC236}">
                    <a16:creationId xmlns:a16="http://schemas.microsoft.com/office/drawing/2014/main" id="{F6C90B56-7DF6-4EFB-B966-5588E468342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1" name="Freeform 144">
                <a:extLst>
                  <a:ext uri="{FF2B5EF4-FFF2-40B4-BE49-F238E27FC236}">
                    <a16:creationId xmlns:a16="http://schemas.microsoft.com/office/drawing/2014/main" id="{771FD50E-4BB3-4296-B344-0E256270DA5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0" name="Group 145">
              <a:extLst>
                <a:ext uri="{FF2B5EF4-FFF2-40B4-BE49-F238E27FC236}">
                  <a16:creationId xmlns:a16="http://schemas.microsoft.com/office/drawing/2014/main" id="{52C2126F-31A5-43FA-8ADF-B167EC1AB30B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714" y="1072"/>
              <a:ext cx="179" cy="181"/>
              <a:chOff x="355" y="485"/>
              <a:chExt cx="224" cy="227"/>
            </a:xfrm>
          </p:grpSpPr>
          <p:sp>
            <p:nvSpPr>
              <p:cNvPr id="578" name="Freeform 146">
                <a:extLst>
                  <a:ext uri="{FF2B5EF4-FFF2-40B4-BE49-F238E27FC236}">
                    <a16:creationId xmlns:a16="http://schemas.microsoft.com/office/drawing/2014/main" id="{5C572B07-8161-4A89-B936-A0706D92C7F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79" name="Freeform 147">
                <a:extLst>
                  <a:ext uri="{FF2B5EF4-FFF2-40B4-BE49-F238E27FC236}">
                    <a16:creationId xmlns:a16="http://schemas.microsoft.com/office/drawing/2014/main" id="{68F6A13A-0610-4E29-A98B-765F08ECB0C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51" name="Oval 148">
              <a:extLst>
                <a:ext uri="{FF2B5EF4-FFF2-40B4-BE49-F238E27FC236}">
                  <a16:creationId xmlns:a16="http://schemas.microsoft.com/office/drawing/2014/main" id="{10A0B7BB-112B-45B1-A212-8C195F5512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754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2" name="Freeform 149">
              <a:extLst>
                <a:ext uri="{FF2B5EF4-FFF2-40B4-BE49-F238E27FC236}">
                  <a16:creationId xmlns:a16="http://schemas.microsoft.com/office/drawing/2014/main" id="{3BEE1B12-027F-46B6-A8B5-547AB9AC140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25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53" name="Group 150">
              <a:extLst>
                <a:ext uri="{FF2B5EF4-FFF2-40B4-BE49-F238E27FC236}">
                  <a16:creationId xmlns:a16="http://schemas.microsoft.com/office/drawing/2014/main" id="{B3BD798B-8A6A-4BF3-978F-63C6E3D2F9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709"/>
              <a:ext cx="499" cy="252"/>
              <a:chOff x="489" y="1888"/>
              <a:chExt cx="499" cy="362"/>
            </a:xfrm>
          </p:grpSpPr>
          <p:grpSp>
            <p:nvGrpSpPr>
              <p:cNvPr id="570" name="Group 151">
                <a:extLst>
                  <a:ext uri="{FF2B5EF4-FFF2-40B4-BE49-F238E27FC236}">
                    <a16:creationId xmlns:a16="http://schemas.microsoft.com/office/drawing/2014/main" id="{E132F402-336C-473C-A32C-EB37AC9E5E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575" name="AutoShape 152">
                  <a:extLst>
                    <a:ext uri="{FF2B5EF4-FFF2-40B4-BE49-F238E27FC236}">
                      <a16:creationId xmlns:a16="http://schemas.microsoft.com/office/drawing/2014/main" id="{CBBB0612-E766-49D1-89E9-60228CA600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6" name="AutoShape 153">
                  <a:extLst>
                    <a:ext uri="{FF2B5EF4-FFF2-40B4-BE49-F238E27FC236}">
                      <a16:creationId xmlns:a16="http://schemas.microsoft.com/office/drawing/2014/main" id="{219339EC-3362-41F0-9D8F-C8A2219BDB5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7" name="AutoShape 154">
                  <a:extLst>
                    <a:ext uri="{FF2B5EF4-FFF2-40B4-BE49-F238E27FC236}">
                      <a16:creationId xmlns:a16="http://schemas.microsoft.com/office/drawing/2014/main" id="{0832A349-B035-421E-9367-10B2946572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71" name="Group 155">
                <a:extLst>
                  <a:ext uri="{FF2B5EF4-FFF2-40B4-BE49-F238E27FC236}">
                    <a16:creationId xmlns:a16="http://schemas.microsoft.com/office/drawing/2014/main" id="{4FCCAA18-F643-49F0-8E0A-1865C081BD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572" name="AutoShape 156">
                  <a:extLst>
                    <a:ext uri="{FF2B5EF4-FFF2-40B4-BE49-F238E27FC236}">
                      <a16:creationId xmlns:a16="http://schemas.microsoft.com/office/drawing/2014/main" id="{CB3F9FB1-B1B7-4987-8488-1174EED05B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3" name="AutoShape 157">
                  <a:extLst>
                    <a:ext uri="{FF2B5EF4-FFF2-40B4-BE49-F238E27FC236}">
                      <a16:creationId xmlns:a16="http://schemas.microsoft.com/office/drawing/2014/main" id="{39211BCB-70F1-4995-A4F2-F1309FE55AB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4" name="AutoShape 158">
                  <a:extLst>
                    <a:ext uri="{FF2B5EF4-FFF2-40B4-BE49-F238E27FC236}">
                      <a16:creationId xmlns:a16="http://schemas.microsoft.com/office/drawing/2014/main" id="{2CA32BB2-09B2-4268-A4BD-2197F68565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54" name="Oval 159">
              <a:extLst>
                <a:ext uri="{FF2B5EF4-FFF2-40B4-BE49-F238E27FC236}">
                  <a16:creationId xmlns:a16="http://schemas.microsoft.com/office/drawing/2014/main" id="{12488E5A-8337-4BC9-B02D-7CE8C3BD5E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647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55" name="Oval 160">
              <a:extLst>
                <a:ext uri="{FF2B5EF4-FFF2-40B4-BE49-F238E27FC236}">
                  <a16:creationId xmlns:a16="http://schemas.microsoft.com/office/drawing/2014/main" id="{95A3B5B0-CCF4-4FFC-9A96-B1886F04D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643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6" name="Group 161">
              <a:extLst>
                <a:ext uri="{FF2B5EF4-FFF2-40B4-BE49-F238E27FC236}">
                  <a16:creationId xmlns:a16="http://schemas.microsoft.com/office/drawing/2014/main" id="{C82C2B12-70A2-4A87-B6B9-7307450496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8" y="1026"/>
              <a:ext cx="45" cy="136"/>
              <a:chOff x="580" y="1054"/>
              <a:chExt cx="45" cy="136"/>
            </a:xfrm>
          </p:grpSpPr>
          <p:sp>
            <p:nvSpPr>
              <p:cNvPr id="568" name="Oval 162">
                <a:extLst>
                  <a:ext uri="{FF2B5EF4-FFF2-40B4-BE49-F238E27FC236}">
                    <a16:creationId xmlns:a16="http://schemas.microsoft.com/office/drawing/2014/main" id="{1AE44687-AA24-406D-970B-7B108C9E7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9" name="Oval 163">
                <a:extLst>
                  <a:ext uri="{FF2B5EF4-FFF2-40B4-BE49-F238E27FC236}">
                    <a16:creationId xmlns:a16="http://schemas.microsoft.com/office/drawing/2014/main" id="{B7A3381B-7800-4772-B030-C4A04AA840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7" name="AutoShape 164">
              <a:extLst>
                <a:ext uri="{FF2B5EF4-FFF2-40B4-BE49-F238E27FC236}">
                  <a16:creationId xmlns:a16="http://schemas.microsoft.com/office/drawing/2014/main" id="{78DB70E9-7BBC-4A29-8434-6C97E4B4F9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2938" y="87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8" name="Group 165">
              <a:extLst>
                <a:ext uri="{FF2B5EF4-FFF2-40B4-BE49-F238E27FC236}">
                  <a16:creationId xmlns:a16="http://schemas.microsoft.com/office/drawing/2014/main" id="{9457AC51-B312-4A1A-A0A0-A7B5E8C557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5" y="1026"/>
              <a:ext cx="45" cy="136"/>
              <a:chOff x="580" y="1054"/>
              <a:chExt cx="45" cy="136"/>
            </a:xfrm>
          </p:grpSpPr>
          <p:sp>
            <p:nvSpPr>
              <p:cNvPr id="566" name="Oval 166">
                <a:extLst>
                  <a:ext uri="{FF2B5EF4-FFF2-40B4-BE49-F238E27FC236}">
                    <a16:creationId xmlns:a16="http://schemas.microsoft.com/office/drawing/2014/main" id="{74BCE9DF-1380-4699-9956-3D29EAA46D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7" name="Oval 167">
                <a:extLst>
                  <a:ext uri="{FF2B5EF4-FFF2-40B4-BE49-F238E27FC236}">
                    <a16:creationId xmlns:a16="http://schemas.microsoft.com/office/drawing/2014/main" id="{099B795C-4928-4AD8-A819-3DF53C936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59" name="AutoShape 168">
              <a:extLst>
                <a:ext uri="{FF2B5EF4-FFF2-40B4-BE49-F238E27FC236}">
                  <a16:creationId xmlns:a16="http://schemas.microsoft.com/office/drawing/2014/main" id="{3A1A0F14-7EAE-4F30-B318-A53995E550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3256" y="87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60" name="AutoShape 169">
              <a:extLst>
                <a:ext uri="{FF2B5EF4-FFF2-40B4-BE49-F238E27FC236}">
                  <a16:creationId xmlns:a16="http://schemas.microsoft.com/office/drawing/2014/main" id="{F50E5C60-347E-49CF-AB2C-7BFBA091007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3103" y="1262"/>
              <a:ext cx="34" cy="136"/>
            </a:xfrm>
            <a:prstGeom prst="moon">
              <a:avLst>
                <a:gd name="adj" fmla="val 45454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1" name="Group 170">
              <a:extLst>
                <a:ext uri="{FF2B5EF4-FFF2-40B4-BE49-F238E27FC236}">
                  <a16:creationId xmlns:a16="http://schemas.microsoft.com/office/drawing/2014/main" id="{AA916CD3-EFBE-49B0-9479-541539FBF993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347" y="709"/>
              <a:ext cx="136" cy="136"/>
              <a:chOff x="2394" y="1117"/>
              <a:chExt cx="318" cy="317"/>
            </a:xfrm>
          </p:grpSpPr>
          <p:sp>
            <p:nvSpPr>
              <p:cNvPr id="562" name="Freeform 171">
                <a:extLst>
                  <a:ext uri="{FF2B5EF4-FFF2-40B4-BE49-F238E27FC236}">
                    <a16:creationId xmlns:a16="http://schemas.microsoft.com/office/drawing/2014/main" id="{CA867F85-2045-459E-968E-168060D93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76" y="1298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3" name="Freeform 172">
                <a:extLst>
                  <a:ext uri="{FF2B5EF4-FFF2-40B4-BE49-F238E27FC236}">
                    <a16:creationId xmlns:a16="http://schemas.microsoft.com/office/drawing/2014/main" id="{3D17A24B-AD6B-4AE3-A502-5FAF31EB6001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2394" y="1298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4" name="Freeform 173">
                <a:extLst>
                  <a:ext uri="{FF2B5EF4-FFF2-40B4-BE49-F238E27FC236}">
                    <a16:creationId xmlns:a16="http://schemas.microsoft.com/office/drawing/2014/main" id="{DE307064-4713-474D-AF0E-8A7490CE4F7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576" y="1117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5" name="Freeform 174">
                <a:extLst>
                  <a:ext uri="{FF2B5EF4-FFF2-40B4-BE49-F238E27FC236}">
                    <a16:creationId xmlns:a16="http://schemas.microsoft.com/office/drawing/2014/main" id="{390EC91F-B9F6-4D45-A452-E7AD8E4A740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 flipV="1">
                <a:off x="2394" y="1117"/>
                <a:ext cx="136" cy="136"/>
              </a:xfrm>
              <a:custGeom>
                <a:avLst/>
                <a:gdLst>
                  <a:gd name="T0" fmla="*/ 0 w 136"/>
                  <a:gd name="T1" fmla="*/ 0 h 136"/>
                  <a:gd name="T2" fmla="*/ 136 w 136"/>
                  <a:gd name="T3" fmla="*/ 0 h 136"/>
                  <a:gd name="T4" fmla="*/ 136 w 136"/>
                  <a:gd name="T5" fmla="*/ 46 h 136"/>
                  <a:gd name="T6" fmla="*/ 46 w 136"/>
                  <a:gd name="T7" fmla="*/ 46 h 136"/>
                  <a:gd name="T8" fmla="*/ 46 w 136"/>
                  <a:gd name="T9" fmla="*/ 136 h 136"/>
                  <a:gd name="T10" fmla="*/ 0 w 136"/>
                  <a:gd name="T11" fmla="*/ 136 h 136"/>
                  <a:gd name="T12" fmla="*/ 0 w 136"/>
                  <a:gd name="T13" fmla="*/ 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" h="136">
                    <a:moveTo>
                      <a:pt x="0" y="0"/>
                    </a:moveTo>
                    <a:lnTo>
                      <a:pt x="136" y="0"/>
                    </a:lnTo>
                    <a:lnTo>
                      <a:pt x="136" y="46"/>
                    </a:lnTo>
                    <a:lnTo>
                      <a:pt x="46" y="46"/>
                    </a:lnTo>
                    <a:lnTo>
                      <a:pt x="46" y="136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582" name="Group 222">
            <a:extLst>
              <a:ext uri="{FF2B5EF4-FFF2-40B4-BE49-F238E27FC236}">
                <a16:creationId xmlns:a16="http://schemas.microsoft.com/office/drawing/2014/main" id="{966152C0-0A04-4541-93CD-CD81E5E55311}"/>
              </a:ext>
            </a:extLst>
          </p:cNvPr>
          <p:cNvGrpSpPr>
            <a:grpSpLocks/>
          </p:cNvGrpSpPr>
          <p:nvPr/>
        </p:nvGrpSpPr>
        <p:grpSpPr bwMode="auto">
          <a:xfrm>
            <a:off x="6181725" y="982663"/>
            <a:ext cx="1287463" cy="1336675"/>
            <a:chOff x="3894" y="619"/>
            <a:chExt cx="811" cy="842"/>
          </a:xfrm>
        </p:grpSpPr>
        <p:sp>
          <p:nvSpPr>
            <p:cNvPr id="583" name="Oval 223">
              <a:extLst>
                <a:ext uri="{FF2B5EF4-FFF2-40B4-BE49-F238E27FC236}">
                  <a16:creationId xmlns:a16="http://schemas.microsoft.com/office/drawing/2014/main" id="{7C0CD620-57EE-4487-B9D1-33EF07C0C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619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84" name="Group 224">
              <a:extLst>
                <a:ext uri="{FF2B5EF4-FFF2-40B4-BE49-F238E27FC236}">
                  <a16:creationId xmlns:a16="http://schemas.microsoft.com/office/drawing/2014/main" id="{3FD1808F-4EDB-40AE-A44D-C98EFFAA767C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4526" y="1073"/>
              <a:ext cx="179" cy="181"/>
              <a:chOff x="355" y="485"/>
              <a:chExt cx="224" cy="227"/>
            </a:xfrm>
          </p:grpSpPr>
          <p:sp>
            <p:nvSpPr>
              <p:cNvPr id="610" name="Freeform 225">
                <a:extLst>
                  <a:ext uri="{FF2B5EF4-FFF2-40B4-BE49-F238E27FC236}">
                    <a16:creationId xmlns:a16="http://schemas.microsoft.com/office/drawing/2014/main" id="{149387A4-F915-4308-AB05-91D777755CA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1" name="Freeform 226">
                <a:extLst>
                  <a:ext uri="{FF2B5EF4-FFF2-40B4-BE49-F238E27FC236}">
                    <a16:creationId xmlns:a16="http://schemas.microsoft.com/office/drawing/2014/main" id="{5D02D88C-44E9-4EDA-9F68-D6DC22A351C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85" name="Group 227">
              <a:extLst>
                <a:ext uri="{FF2B5EF4-FFF2-40B4-BE49-F238E27FC236}">
                  <a16:creationId xmlns:a16="http://schemas.microsoft.com/office/drawing/2014/main" id="{973237EA-3CCC-45F8-B935-8A9FEEA155B0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894" y="1073"/>
              <a:ext cx="179" cy="181"/>
              <a:chOff x="355" y="485"/>
              <a:chExt cx="224" cy="227"/>
            </a:xfrm>
          </p:grpSpPr>
          <p:sp>
            <p:nvSpPr>
              <p:cNvPr id="608" name="Freeform 228">
                <a:extLst>
                  <a:ext uri="{FF2B5EF4-FFF2-40B4-BE49-F238E27FC236}">
                    <a16:creationId xmlns:a16="http://schemas.microsoft.com/office/drawing/2014/main" id="{4BF91874-E20A-4217-8838-BD5A19BD064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09" name="Freeform 229">
                <a:extLst>
                  <a:ext uri="{FF2B5EF4-FFF2-40B4-BE49-F238E27FC236}">
                    <a16:creationId xmlns:a16="http://schemas.microsoft.com/office/drawing/2014/main" id="{B5604F6C-017D-4D3A-8EAD-A5364ED3F94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586" name="Oval 230">
              <a:extLst>
                <a:ext uri="{FF2B5EF4-FFF2-40B4-BE49-F238E27FC236}">
                  <a16:creationId xmlns:a16="http://schemas.microsoft.com/office/drawing/2014/main" id="{95BF1F85-248F-4C54-A0B5-3AA1FE4C01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755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87" name="Freeform 231">
              <a:extLst>
                <a:ext uri="{FF2B5EF4-FFF2-40B4-BE49-F238E27FC236}">
                  <a16:creationId xmlns:a16="http://schemas.microsoft.com/office/drawing/2014/main" id="{9A5F2A3C-F45B-483C-89C0-25A0F63CAD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1254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588" name="Group 232">
              <a:extLst>
                <a:ext uri="{FF2B5EF4-FFF2-40B4-BE49-F238E27FC236}">
                  <a16:creationId xmlns:a16="http://schemas.microsoft.com/office/drawing/2014/main" id="{37A6BF43-5D77-48CE-9D43-099F47F28D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710"/>
              <a:ext cx="499" cy="252"/>
              <a:chOff x="489" y="1888"/>
              <a:chExt cx="499" cy="362"/>
            </a:xfrm>
          </p:grpSpPr>
          <p:grpSp>
            <p:nvGrpSpPr>
              <p:cNvPr id="600" name="Group 233">
                <a:extLst>
                  <a:ext uri="{FF2B5EF4-FFF2-40B4-BE49-F238E27FC236}">
                    <a16:creationId xmlns:a16="http://schemas.microsoft.com/office/drawing/2014/main" id="{1DB2B9CD-C84E-4ED3-9680-B2B49F4370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605" name="AutoShape 234">
                  <a:extLst>
                    <a:ext uri="{FF2B5EF4-FFF2-40B4-BE49-F238E27FC236}">
                      <a16:creationId xmlns:a16="http://schemas.microsoft.com/office/drawing/2014/main" id="{52350033-BA9F-4876-8970-9876591098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6" name="AutoShape 235">
                  <a:extLst>
                    <a:ext uri="{FF2B5EF4-FFF2-40B4-BE49-F238E27FC236}">
                      <a16:creationId xmlns:a16="http://schemas.microsoft.com/office/drawing/2014/main" id="{7A8365A0-C89C-43E3-BD21-25FB3783FF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7" name="AutoShape 236">
                  <a:extLst>
                    <a:ext uri="{FF2B5EF4-FFF2-40B4-BE49-F238E27FC236}">
                      <a16:creationId xmlns:a16="http://schemas.microsoft.com/office/drawing/2014/main" id="{B2DFB50F-C6E3-4137-95FC-2C2767D1C44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01" name="Group 237">
                <a:extLst>
                  <a:ext uri="{FF2B5EF4-FFF2-40B4-BE49-F238E27FC236}">
                    <a16:creationId xmlns:a16="http://schemas.microsoft.com/office/drawing/2014/main" id="{D8B7EE63-793C-43A7-9C35-7CA20D1656E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602" name="AutoShape 238">
                  <a:extLst>
                    <a:ext uri="{FF2B5EF4-FFF2-40B4-BE49-F238E27FC236}">
                      <a16:creationId xmlns:a16="http://schemas.microsoft.com/office/drawing/2014/main" id="{C6BD4FDD-4E92-448D-96A2-CB8D573663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3" name="AutoShape 239">
                  <a:extLst>
                    <a:ext uri="{FF2B5EF4-FFF2-40B4-BE49-F238E27FC236}">
                      <a16:creationId xmlns:a16="http://schemas.microsoft.com/office/drawing/2014/main" id="{7E49EB72-0554-4D1C-B559-1E5F85B5AC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4" name="AutoShape 240">
                  <a:extLst>
                    <a:ext uri="{FF2B5EF4-FFF2-40B4-BE49-F238E27FC236}">
                      <a16:creationId xmlns:a16="http://schemas.microsoft.com/office/drawing/2014/main" id="{39266C2F-197A-41FA-B5D1-123877BFAB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589" name="Oval 241">
              <a:extLst>
                <a:ext uri="{FF2B5EF4-FFF2-40B4-BE49-F238E27FC236}">
                  <a16:creationId xmlns:a16="http://schemas.microsoft.com/office/drawing/2014/main" id="{D017B2DC-628C-4F7E-8257-C368DC70F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648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0" name="Oval 242">
              <a:extLst>
                <a:ext uri="{FF2B5EF4-FFF2-40B4-BE49-F238E27FC236}">
                  <a16:creationId xmlns:a16="http://schemas.microsoft.com/office/drawing/2014/main" id="{D99EB0C6-F588-4DC7-A3EC-E9B0CAEA5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644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1" name="AutoShape 243">
              <a:extLst>
                <a:ext uri="{FF2B5EF4-FFF2-40B4-BE49-F238E27FC236}">
                  <a16:creationId xmlns:a16="http://schemas.microsoft.com/office/drawing/2014/main" id="{898E2BC7-2125-4AD7-9919-8144DF90B68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4118" y="871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2" name="AutoShape 244">
              <a:extLst>
                <a:ext uri="{FF2B5EF4-FFF2-40B4-BE49-F238E27FC236}">
                  <a16:creationId xmlns:a16="http://schemas.microsoft.com/office/drawing/2014/main" id="{C57FB2E9-6E7A-4262-B9E4-FC4C2966B5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4436" y="871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93" name="AutoShape 245">
              <a:extLst>
                <a:ext uri="{FF2B5EF4-FFF2-40B4-BE49-F238E27FC236}">
                  <a16:creationId xmlns:a16="http://schemas.microsoft.com/office/drawing/2014/main" id="{7786C523-02D1-4028-AE8C-63F43756F4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287" y="1278"/>
              <a:ext cx="25" cy="110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94" name="Group 246">
              <a:extLst>
                <a:ext uri="{FF2B5EF4-FFF2-40B4-BE49-F238E27FC236}">
                  <a16:creationId xmlns:a16="http://schemas.microsoft.com/office/drawing/2014/main" id="{05B895B2-6D7A-4320-BC3D-4E38761897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61" y="1071"/>
              <a:ext cx="159" cy="318"/>
              <a:chOff x="4061" y="1071"/>
              <a:chExt cx="159" cy="318"/>
            </a:xfrm>
          </p:grpSpPr>
          <p:sp>
            <p:nvSpPr>
              <p:cNvPr id="598" name="Freeform 247">
                <a:extLst>
                  <a:ext uri="{FF2B5EF4-FFF2-40B4-BE49-F238E27FC236}">
                    <a16:creationId xmlns:a16="http://schemas.microsoft.com/office/drawing/2014/main" id="{E18C9F95-C832-4764-A3DA-D65A7353EE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082"/>
                <a:ext cx="159" cy="307"/>
              </a:xfrm>
              <a:custGeom>
                <a:avLst/>
                <a:gdLst>
                  <a:gd name="T0" fmla="*/ 23 w 228"/>
                  <a:gd name="T1" fmla="*/ 7 h 376"/>
                  <a:gd name="T2" fmla="*/ 69 w 228"/>
                  <a:gd name="T3" fmla="*/ 52 h 376"/>
                  <a:gd name="T4" fmla="*/ 23 w 228"/>
                  <a:gd name="T5" fmla="*/ 97 h 376"/>
                  <a:gd name="T6" fmla="*/ 69 w 228"/>
                  <a:gd name="T7" fmla="*/ 143 h 376"/>
                  <a:gd name="T8" fmla="*/ 23 w 228"/>
                  <a:gd name="T9" fmla="*/ 188 h 376"/>
                  <a:gd name="T10" fmla="*/ 69 w 228"/>
                  <a:gd name="T11" fmla="*/ 233 h 376"/>
                  <a:gd name="T12" fmla="*/ 23 w 228"/>
                  <a:gd name="T13" fmla="*/ 279 h 376"/>
                  <a:gd name="T14" fmla="*/ 69 w 228"/>
                  <a:gd name="T15" fmla="*/ 324 h 376"/>
                  <a:gd name="T16" fmla="*/ 23 w 228"/>
                  <a:gd name="T17" fmla="*/ 369 h 376"/>
                  <a:gd name="T18" fmla="*/ 205 w 228"/>
                  <a:gd name="T19" fmla="*/ 369 h 376"/>
                  <a:gd name="T20" fmla="*/ 159 w 228"/>
                  <a:gd name="T21" fmla="*/ 324 h 376"/>
                  <a:gd name="T22" fmla="*/ 205 w 228"/>
                  <a:gd name="T23" fmla="*/ 279 h 376"/>
                  <a:gd name="T24" fmla="*/ 159 w 228"/>
                  <a:gd name="T25" fmla="*/ 233 h 376"/>
                  <a:gd name="T26" fmla="*/ 205 w 228"/>
                  <a:gd name="T27" fmla="*/ 188 h 376"/>
                  <a:gd name="T28" fmla="*/ 159 w 228"/>
                  <a:gd name="T29" fmla="*/ 143 h 376"/>
                  <a:gd name="T30" fmla="*/ 205 w 228"/>
                  <a:gd name="T31" fmla="*/ 97 h 376"/>
                  <a:gd name="T32" fmla="*/ 159 w 228"/>
                  <a:gd name="T33" fmla="*/ 52 h 376"/>
                  <a:gd name="T34" fmla="*/ 205 w 228"/>
                  <a:gd name="T35" fmla="*/ 7 h 376"/>
                  <a:gd name="T36" fmla="*/ 23 w 228"/>
                  <a:gd name="T37" fmla="*/ 7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8" h="376">
                    <a:moveTo>
                      <a:pt x="23" y="7"/>
                    </a:moveTo>
                    <a:cubicBezTo>
                      <a:pt x="0" y="14"/>
                      <a:pt x="69" y="37"/>
                      <a:pt x="69" y="52"/>
                    </a:cubicBezTo>
                    <a:cubicBezTo>
                      <a:pt x="69" y="67"/>
                      <a:pt x="23" y="82"/>
                      <a:pt x="23" y="97"/>
                    </a:cubicBezTo>
                    <a:cubicBezTo>
                      <a:pt x="23" y="112"/>
                      <a:pt x="69" y="128"/>
                      <a:pt x="69" y="143"/>
                    </a:cubicBezTo>
                    <a:cubicBezTo>
                      <a:pt x="69" y="158"/>
                      <a:pt x="23" y="173"/>
                      <a:pt x="23" y="188"/>
                    </a:cubicBezTo>
                    <a:cubicBezTo>
                      <a:pt x="23" y="203"/>
                      <a:pt x="69" y="218"/>
                      <a:pt x="69" y="233"/>
                    </a:cubicBezTo>
                    <a:cubicBezTo>
                      <a:pt x="69" y="248"/>
                      <a:pt x="23" y="264"/>
                      <a:pt x="23" y="279"/>
                    </a:cubicBezTo>
                    <a:cubicBezTo>
                      <a:pt x="23" y="294"/>
                      <a:pt x="69" y="309"/>
                      <a:pt x="69" y="324"/>
                    </a:cubicBezTo>
                    <a:cubicBezTo>
                      <a:pt x="69" y="339"/>
                      <a:pt x="0" y="362"/>
                      <a:pt x="23" y="369"/>
                    </a:cubicBezTo>
                    <a:cubicBezTo>
                      <a:pt x="46" y="376"/>
                      <a:pt x="182" y="376"/>
                      <a:pt x="205" y="369"/>
                    </a:cubicBezTo>
                    <a:cubicBezTo>
                      <a:pt x="228" y="362"/>
                      <a:pt x="159" y="339"/>
                      <a:pt x="159" y="324"/>
                    </a:cubicBezTo>
                    <a:cubicBezTo>
                      <a:pt x="159" y="309"/>
                      <a:pt x="205" y="294"/>
                      <a:pt x="205" y="279"/>
                    </a:cubicBezTo>
                    <a:cubicBezTo>
                      <a:pt x="205" y="264"/>
                      <a:pt x="159" y="248"/>
                      <a:pt x="159" y="233"/>
                    </a:cubicBezTo>
                    <a:cubicBezTo>
                      <a:pt x="159" y="218"/>
                      <a:pt x="205" y="203"/>
                      <a:pt x="205" y="188"/>
                    </a:cubicBezTo>
                    <a:cubicBezTo>
                      <a:pt x="205" y="173"/>
                      <a:pt x="159" y="158"/>
                      <a:pt x="159" y="143"/>
                    </a:cubicBezTo>
                    <a:cubicBezTo>
                      <a:pt x="159" y="128"/>
                      <a:pt x="205" y="112"/>
                      <a:pt x="205" y="97"/>
                    </a:cubicBezTo>
                    <a:cubicBezTo>
                      <a:pt x="205" y="82"/>
                      <a:pt x="159" y="67"/>
                      <a:pt x="159" y="52"/>
                    </a:cubicBezTo>
                    <a:cubicBezTo>
                      <a:pt x="159" y="37"/>
                      <a:pt x="228" y="14"/>
                      <a:pt x="205" y="7"/>
                    </a:cubicBezTo>
                    <a:cubicBezTo>
                      <a:pt x="182" y="0"/>
                      <a:pt x="46" y="0"/>
                      <a:pt x="23" y="7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9" name="AutoShape 248">
                <a:extLst>
                  <a:ext uri="{FF2B5EF4-FFF2-40B4-BE49-F238E27FC236}">
                    <a16:creationId xmlns:a16="http://schemas.microsoft.com/office/drawing/2014/main" id="{2D2BFE74-D298-4EB4-BC62-E026FB2F0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29" y="1015"/>
                <a:ext cx="23" cy="136"/>
              </a:xfrm>
              <a:prstGeom prst="moon">
                <a:avLst>
                  <a:gd name="adj" fmla="val 7555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95" name="Group 249">
              <a:extLst>
                <a:ext uri="{FF2B5EF4-FFF2-40B4-BE49-F238E27FC236}">
                  <a16:creationId xmlns:a16="http://schemas.microsoft.com/office/drawing/2014/main" id="{4B9472D9-8864-4855-BB0A-BC1043FAF06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9" y="1071"/>
              <a:ext cx="159" cy="318"/>
              <a:chOff x="4061" y="1071"/>
              <a:chExt cx="159" cy="318"/>
            </a:xfrm>
          </p:grpSpPr>
          <p:sp>
            <p:nvSpPr>
              <p:cNvPr id="596" name="Freeform 250">
                <a:extLst>
                  <a:ext uri="{FF2B5EF4-FFF2-40B4-BE49-F238E27FC236}">
                    <a16:creationId xmlns:a16="http://schemas.microsoft.com/office/drawing/2014/main" id="{5A9402E9-C5C4-443E-A327-484D73882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1" y="1082"/>
                <a:ext cx="159" cy="307"/>
              </a:xfrm>
              <a:custGeom>
                <a:avLst/>
                <a:gdLst>
                  <a:gd name="T0" fmla="*/ 23 w 228"/>
                  <a:gd name="T1" fmla="*/ 7 h 376"/>
                  <a:gd name="T2" fmla="*/ 69 w 228"/>
                  <a:gd name="T3" fmla="*/ 52 h 376"/>
                  <a:gd name="T4" fmla="*/ 23 w 228"/>
                  <a:gd name="T5" fmla="*/ 97 h 376"/>
                  <a:gd name="T6" fmla="*/ 69 w 228"/>
                  <a:gd name="T7" fmla="*/ 143 h 376"/>
                  <a:gd name="T8" fmla="*/ 23 w 228"/>
                  <a:gd name="T9" fmla="*/ 188 h 376"/>
                  <a:gd name="T10" fmla="*/ 69 w 228"/>
                  <a:gd name="T11" fmla="*/ 233 h 376"/>
                  <a:gd name="T12" fmla="*/ 23 w 228"/>
                  <a:gd name="T13" fmla="*/ 279 h 376"/>
                  <a:gd name="T14" fmla="*/ 69 w 228"/>
                  <a:gd name="T15" fmla="*/ 324 h 376"/>
                  <a:gd name="T16" fmla="*/ 23 w 228"/>
                  <a:gd name="T17" fmla="*/ 369 h 376"/>
                  <a:gd name="T18" fmla="*/ 205 w 228"/>
                  <a:gd name="T19" fmla="*/ 369 h 376"/>
                  <a:gd name="T20" fmla="*/ 159 w 228"/>
                  <a:gd name="T21" fmla="*/ 324 h 376"/>
                  <a:gd name="T22" fmla="*/ 205 w 228"/>
                  <a:gd name="T23" fmla="*/ 279 h 376"/>
                  <a:gd name="T24" fmla="*/ 159 w 228"/>
                  <a:gd name="T25" fmla="*/ 233 h 376"/>
                  <a:gd name="T26" fmla="*/ 205 w 228"/>
                  <a:gd name="T27" fmla="*/ 188 h 376"/>
                  <a:gd name="T28" fmla="*/ 159 w 228"/>
                  <a:gd name="T29" fmla="*/ 143 h 376"/>
                  <a:gd name="T30" fmla="*/ 205 w 228"/>
                  <a:gd name="T31" fmla="*/ 97 h 376"/>
                  <a:gd name="T32" fmla="*/ 159 w 228"/>
                  <a:gd name="T33" fmla="*/ 52 h 376"/>
                  <a:gd name="T34" fmla="*/ 205 w 228"/>
                  <a:gd name="T35" fmla="*/ 7 h 376"/>
                  <a:gd name="T36" fmla="*/ 23 w 228"/>
                  <a:gd name="T37" fmla="*/ 7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8" h="376">
                    <a:moveTo>
                      <a:pt x="23" y="7"/>
                    </a:moveTo>
                    <a:cubicBezTo>
                      <a:pt x="0" y="14"/>
                      <a:pt x="69" y="37"/>
                      <a:pt x="69" y="52"/>
                    </a:cubicBezTo>
                    <a:cubicBezTo>
                      <a:pt x="69" y="67"/>
                      <a:pt x="23" y="82"/>
                      <a:pt x="23" y="97"/>
                    </a:cubicBezTo>
                    <a:cubicBezTo>
                      <a:pt x="23" y="112"/>
                      <a:pt x="69" y="128"/>
                      <a:pt x="69" y="143"/>
                    </a:cubicBezTo>
                    <a:cubicBezTo>
                      <a:pt x="69" y="158"/>
                      <a:pt x="23" y="173"/>
                      <a:pt x="23" y="188"/>
                    </a:cubicBezTo>
                    <a:cubicBezTo>
                      <a:pt x="23" y="203"/>
                      <a:pt x="69" y="218"/>
                      <a:pt x="69" y="233"/>
                    </a:cubicBezTo>
                    <a:cubicBezTo>
                      <a:pt x="69" y="248"/>
                      <a:pt x="23" y="264"/>
                      <a:pt x="23" y="279"/>
                    </a:cubicBezTo>
                    <a:cubicBezTo>
                      <a:pt x="23" y="294"/>
                      <a:pt x="69" y="309"/>
                      <a:pt x="69" y="324"/>
                    </a:cubicBezTo>
                    <a:cubicBezTo>
                      <a:pt x="69" y="339"/>
                      <a:pt x="0" y="362"/>
                      <a:pt x="23" y="369"/>
                    </a:cubicBezTo>
                    <a:cubicBezTo>
                      <a:pt x="46" y="376"/>
                      <a:pt x="182" y="376"/>
                      <a:pt x="205" y="369"/>
                    </a:cubicBezTo>
                    <a:cubicBezTo>
                      <a:pt x="228" y="362"/>
                      <a:pt x="159" y="339"/>
                      <a:pt x="159" y="324"/>
                    </a:cubicBezTo>
                    <a:cubicBezTo>
                      <a:pt x="159" y="309"/>
                      <a:pt x="205" y="294"/>
                      <a:pt x="205" y="279"/>
                    </a:cubicBezTo>
                    <a:cubicBezTo>
                      <a:pt x="205" y="264"/>
                      <a:pt x="159" y="248"/>
                      <a:pt x="159" y="233"/>
                    </a:cubicBezTo>
                    <a:cubicBezTo>
                      <a:pt x="159" y="218"/>
                      <a:pt x="205" y="203"/>
                      <a:pt x="205" y="188"/>
                    </a:cubicBezTo>
                    <a:cubicBezTo>
                      <a:pt x="205" y="173"/>
                      <a:pt x="159" y="158"/>
                      <a:pt x="159" y="143"/>
                    </a:cubicBezTo>
                    <a:cubicBezTo>
                      <a:pt x="159" y="128"/>
                      <a:pt x="205" y="112"/>
                      <a:pt x="205" y="97"/>
                    </a:cubicBezTo>
                    <a:cubicBezTo>
                      <a:pt x="205" y="82"/>
                      <a:pt x="159" y="67"/>
                      <a:pt x="159" y="52"/>
                    </a:cubicBezTo>
                    <a:cubicBezTo>
                      <a:pt x="159" y="37"/>
                      <a:pt x="228" y="14"/>
                      <a:pt x="205" y="7"/>
                    </a:cubicBezTo>
                    <a:cubicBezTo>
                      <a:pt x="182" y="0"/>
                      <a:pt x="46" y="0"/>
                      <a:pt x="23" y="7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97" name="AutoShape 251">
                <a:extLst>
                  <a:ext uri="{FF2B5EF4-FFF2-40B4-BE49-F238E27FC236}">
                    <a16:creationId xmlns:a16="http://schemas.microsoft.com/office/drawing/2014/main" id="{9E9F45A7-CEDD-4556-ADE0-9795C46A66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4129" y="1015"/>
                <a:ext cx="23" cy="136"/>
              </a:xfrm>
              <a:prstGeom prst="moon">
                <a:avLst>
                  <a:gd name="adj" fmla="val 75551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2" name="Group 252">
            <a:extLst>
              <a:ext uri="{FF2B5EF4-FFF2-40B4-BE49-F238E27FC236}">
                <a16:creationId xmlns:a16="http://schemas.microsoft.com/office/drawing/2014/main" id="{57C56826-A31F-4DBA-8C14-5E48D0D7E3C3}"/>
              </a:ext>
            </a:extLst>
          </p:cNvPr>
          <p:cNvGrpSpPr>
            <a:grpSpLocks/>
          </p:cNvGrpSpPr>
          <p:nvPr/>
        </p:nvGrpSpPr>
        <p:grpSpPr bwMode="auto">
          <a:xfrm>
            <a:off x="8053388" y="982663"/>
            <a:ext cx="1287462" cy="1336675"/>
            <a:chOff x="5073" y="619"/>
            <a:chExt cx="811" cy="842"/>
          </a:xfrm>
        </p:grpSpPr>
        <p:sp>
          <p:nvSpPr>
            <p:cNvPr id="613" name="Oval 253">
              <a:extLst>
                <a:ext uri="{FF2B5EF4-FFF2-40B4-BE49-F238E27FC236}">
                  <a16:creationId xmlns:a16="http://schemas.microsoft.com/office/drawing/2014/main" id="{44F2CF42-93CD-44B8-9E89-7FEFAB174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619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14" name="Group 254">
              <a:extLst>
                <a:ext uri="{FF2B5EF4-FFF2-40B4-BE49-F238E27FC236}">
                  <a16:creationId xmlns:a16="http://schemas.microsoft.com/office/drawing/2014/main" id="{D6287D1E-E25F-4350-BA97-5B0ACC0E9FF6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705" y="1073"/>
              <a:ext cx="179" cy="181"/>
              <a:chOff x="355" y="485"/>
              <a:chExt cx="224" cy="227"/>
            </a:xfrm>
          </p:grpSpPr>
          <p:sp>
            <p:nvSpPr>
              <p:cNvPr id="643" name="Freeform 255">
                <a:extLst>
                  <a:ext uri="{FF2B5EF4-FFF2-40B4-BE49-F238E27FC236}">
                    <a16:creationId xmlns:a16="http://schemas.microsoft.com/office/drawing/2014/main" id="{F7F0F7DC-E109-4D13-B877-7CFE6BA7D0E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4" name="Freeform 256">
                <a:extLst>
                  <a:ext uri="{FF2B5EF4-FFF2-40B4-BE49-F238E27FC236}">
                    <a16:creationId xmlns:a16="http://schemas.microsoft.com/office/drawing/2014/main" id="{732333D7-8E28-4C30-B2AF-491F82AB1B5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5" name="Group 257">
              <a:extLst>
                <a:ext uri="{FF2B5EF4-FFF2-40B4-BE49-F238E27FC236}">
                  <a16:creationId xmlns:a16="http://schemas.microsoft.com/office/drawing/2014/main" id="{A1CC5091-E80D-48C7-9751-4787FD3AA698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1073"/>
              <a:ext cx="179" cy="181"/>
              <a:chOff x="355" y="485"/>
              <a:chExt cx="224" cy="227"/>
            </a:xfrm>
          </p:grpSpPr>
          <p:sp>
            <p:nvSpPr>
              <p:cNvPr id="641" name="Freeform 258">
                <a:extLst>
                  <a:ext uri="{FF2B5EF4-FFF2-40B4-BE49-F238E27FC236}">
                    <a16:creationId xmlns:a16="http://schemas.microsoft.com/office/drawing/2014/main" id="{2A4E6DC4-D8BA-44D7-BE91-C730629392F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42" name="Freeform 259">
                <a:extLst>
                  <a:ext uri="{FF2B5EF4-FFF2-40B4-BE49-F238E27FC236}">
                    <a16:creationId xmlns:a16="http://schemas.microsoft.com/office/drawing/2014/main" id="{1E1ED1B6-0EB8-4149-878D-16ABF843424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6" name="Oval 260">
              <a:extLst>
                <a:ext uri="{FF2B5EF4-FFF2-40B4-BE49-F238E27FC236}">
                  <a16:creationId xmlns:a16="http://schemas.microsoft.com/office/drawing/2014/main" id="{DB3662DD-C108-443F-A02E-2399829E5C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755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" name="Freeform 261">
              <a:extLst>
                <a:ext uri="{FF2B5EF4-FFF2-40B4-BE49-F238E27FC236}">
                  <a16:creationId xmlns:a16="http://schemas.microsoft.com/office/drawing/2014/main" id="{375987D1-DDFF-403B-9BB6-8AD7A7EBB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254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18" name="Group 262">
              <a:extLst>
                <a:ext uri="{FF2B5EF4-FFF2-40B4-BE49-F238E27FC236}">
                  <a16:creationId xmlns:a16="http://schemas.microsoft.com/office/drawing/2014/main" id="{2FE23BFA-8ECC-40C7-A5D1-C7BC7FA3ECB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710"/>
              <a:ext cx="499" cy="252"/>
              <a:chOff x="489" y="1888"/>
              <a:chExt cx="499" cy="362"/>
            </a:xfrm>
          </p:grpSpPr>
          <p:grpSp>
            <p:nvGrpSpPr>
              <p:cNvPr id="633" name="Group 263">
                <a:extLst>
                  <a:ext uri="{FF2B5EF4-FFF2-40B4-BE49-F238E27FC236}">
                    <a16:creationId xmlns:a16="http://schemas.microsoft.com/office/drawing/2014/main" id="{93A23158-7296-45F8-A4A1-76D390F676B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638" name="AutoShape 264">
                  <a:extLst>
                    <a:ext uri="{FF2B5EF4-FFF2-40B4-BE49-F238E27FC236}">
                      <a16:creationId xmlns:a16="http://schemas.microsoft.com/office/drawing/2014/main" id="{184FFA9D-1D40-455A-BC91-7E43BB206D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9" name="AutoShape 265">
                  <a:extLst>
                    <a:ext uri="{FF2B5EF4-FFF2-40B4-BE49-F238E27FC236}">
                      <a16:creationId xmlns:a16="http://schemas.microsoft.com/office/drawing/2014/main" id="{5EFB9118-D0C8-4900-965D-F8D3C30646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0" name="AutoShape 266">
                  <a:extLst>
                    <a:ext uri="{FF2B5EF4-FFF2-40B4-BE49-F238E27FC236}">
                      <a16:creationId xmlns:a16="http://schemas.microsoft.com/office/drawing/2014/main" id="{1D4FBD3B-9425-4CFD-89B6-BB939C5118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34" name="Group 267">
                <a:extLst>
                  <a:ext uri="{FF2B5EF4-FFF2-40B4-BE49-F238E27FC236}">
                    <a16:creationId xmlns:a16="http://schemas.microsoft.com/office/drawing/2014/main" id="{B8BAAA5B-9C83-482D-A58D-0C8F5BBABD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635" name="AutoShape 268">
                  <a:extLst>
                    <a:ext uri="{FF2B5EF4-FFF2-40B4-BE49-F238E27FC236}">
                      <a16:creationId xmlns:a16="http://schemas.microsoft.com/office/drawing/2014/main" id="{74548976-F324-4372-8066-266C020472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6" name="AutoShape 269">
                  <a:extLst>
                    <a:ext uri="{FF2B5EF4-FFF2-40B4-BE49-F238E27FC236}">
                      <a16:creationId xmlns:a16="http://schemas.microsoft.com/office/drawing/2014/main" id="{E81B012E-DB2C-4D9B-96BD-5002327778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7" name="AutoShape 270">
                  <a:extLst>
                    <a:ext uri="{FF2B5EF4-FFF2-40B4-BE49-F238E27FC236}">
                      <a16:creationId xmlns:a16="http://schemas.microsoft.com/office/drawing/2014/main" id="{6C34ED7D-24A3-41F9-8CBD-11B7F15D8F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19" name="Oval 271">
              <a:extLst>
                <a:ext uri="{FF2B5EF4-FFF2-40B4-BE49-F238E27FC236}">
                  <a16:creationId xmlns:a16="http://schemas.microsoft.com/office/drawing/2014/main" id="{EDBA9836-02A4-4FA2-B4CC-C5D9DA186E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648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" name="Oval 272">
              <a:extLst>
                <a:ext uri="{FF2B5EF4-FFF2-40B4-BE49-F238E27FC236}">
                  <a16:creationId xmlns:a16="http://schemas.microsoft.com/office/drawing/2014/main" id="{B54B22C8-A827-4AEC-A941-85254F8CC8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" y="644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1" name="Group 273">
              <a:extLst>
                <a:ext uri="{FF2B5EF4-FFF2-40B4-BE49-F238E27FC236}">
                  <a16:creationId xmlns:a16="http://schemas.microsoft.com/office/drawing/2014/main" id="{85DD79C9-F0CB-48F6-9EB5-8700C8A06F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97" y="1052"/>
              <a:ext cx="45" cy="136"/>
              <a:chOff x="580" y="1054"/>
              <a:chExt cx="45" cy="136"/>
            </a:xfrm>
          </p:grpSpPr>
          <p:sp>
            <p:nvSpPr>
              <p:cNvPr id="631" name="Oval 274">
                <a:extLst>
                  <a:ext uri="{FF2B5EF4-FFF2-40B4-BE49-F238E27FC236}">
                    <a16:creationId xmlns:a16="http://schemas.microsoft.com/office/drawing/2014/main" id="{A310956F-2BA1-427F-922C-F46BD03D6B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2" name="Oval 275">
                <a:extLst>
                  <a:ext uri="{FF2B5EF4-FFF2-40B4-BE49-F238E27FC236}">
                    <a16:creationId xmlns:a16="http://schemas.microsoft.com/office/drawing/2014/main" id="{CA66F876-7C58-4F19-9A25-912E623222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2" name="AutoShape 276">
              <a:extLst>
                <a:ext uri="{FF2B5EF4-FFF2-40B4-BE49-F238E27FC236}">
                  <a16:creationId xmlns:a16="http://schemas.microsoft.com/office/drawing/2014/main" id="{CAA82EBE-9943-434C-B338-FFA8E15920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5297" y="871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3" name="Group 277">
              <a:extLst>
                <a:ext uri="{FF2B5EF4-FFF2-40B4-BE49-F238E27FC236}">
                  <a16:creationId xmlns:a16="http://schemas.microsoft.com/office/drawing/2014/main" id="{929B026D-CCEB-4316-9DFF-BE61A4ECB5D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4" y="1052"/>
              <a:ext cx="45" cy="136"/>
              <a:chOff x="580" y="1054"/>
              <a:chExt cx="45" cy="136"/>
            </a:xfrm>
          </p:grpSpPr>
          <p:sp>
            <p:nvSpPr>
              <p:cNvPr id="629" name="Oval 278">
                <a:extLst>
                  <a:ext uri="{FF2B5EF4-FFF2-40B4-BE49-F238E27FC236}">
                    <a16:creationId xmlns:a16="http://schemas.microsoft.com/office/drawing/2014/main" id="{1FFD5C06-CFBD-4582-A03D-E6DAE76221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0" name="Oval 279">
                <a:extLst>
                  <a:ext uri="{FF2B5EF4-FFF2-40B4-BE49-F238E27FC236}">
                    <a16:creationId xmlns:a16="http://schemas.microsoft.com/office/drawing/2014/main" id="{F530301A-E968-4C21-87BE-89E50ABE1B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24" name="AutoShape 280">
              <a:extLst>
                <a:ext uri="{FF2B5EF4-FFF2-40B4-BE49-F238E27FC236}">
                  <a16:creationId xmlns:a16="http://schemas.microsoft.com/office/drawing/2014/main" id="{7DA58406-E30B-436E-87B6-860A817675B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5615" y="871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5" name="AutoShape 281">
              <a:extLst>
                <a:ext uri="{FF2B5EF4-FFF2-40B4-BE49-F238E27FC236}">
                  <a16:creationId xmlns:a16="http://schemas.microsoft.com/office/drawing/2014/main" id="{D4267AED-8103-41C9-9704-84FA47164D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62" y="1239"/>
              <a:ext cx="33" cy="155"/>
            </a:xfrm>
            <a:prstGeom prst="moon">
              <a:avLst>
                <a:gd name="adj" fmla="val 7999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26" name="Group 282">
              <a:extLst>
                <a:ext uri="{FF2B5EF4-FFF2-40B4-BE49-F238E27FC236}">
                  <a16:creationId xmlns:a16="http://schemas.microsoft.com/office/drawing/2014/main" id="{4C565369-3372-4ABD-A31F-DFAC18F94F2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705" y="1117"/>
              <a:ext cx="91" cy="227"/>
              <a:chOff x="5705" y="1117"/>
              <a:chExt cx="91" cy="227"/>
            </a:xfrm>
          </p:grpSpPr>
          <p:sp>
            <p:nvSpPr>
              <p:cNvPr id="627" name="Freeform 283">
                <a:extLst>
                  <a:ext uri="{FF2B5EF4-FFF2-40B4-BE49-F238E27FC236}">
                    <a16:creationId xmlns:a16="http://schemas.microsoft.com/office/drawing/2014/main" id="{967060EF-33FF-46A4-B3D2-1EE55A38DD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28" name="AutoShape 284">
                <a:extLst>
                  <a:ext uri="{FF2B5EF4-FFF2-40B4-BE49-F238E27FC236}">
                    <a16:creationId xmlns:a16="http://schemas.microsoft.com/office/drawing/2014/main" id="{F554485D-CD93-47AE-A0D6-CAEE7BDE7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645" name="Text Box 365">
            <a:extLst>
              <a:ext uri="{FF2B5EF4-FFF2-40B4-BE49-F238E27FC236}">
                <a16:creationId xmlns:a16="http://schemas.microsoft.com/office/drawing/2014/main" id="{51D202B3-A0C7-44DE-B72B-9636CAA311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普通顔</a:t>
            </a:r>
          </a:p>
        </p:txBody>
      </p:sp>
      <p:sp>
        <p:nvSpPr>
          <p:cNvPr id="646" name="Text Box 366">
            <a:extLst>
              <a:ext uri="{FF2B5EF4-FFF2-40B4-BE49-F238E27FC236}">
                <a16:creationId xmlns:a16="http://schemas.microsoft.com/office/drawing/2014/main" id="{97B7658D-10D4-4E13-BE88-1A43A61F9C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笑い顔</a:t>
            </a:r>
          </a:p>
        </p:txBody>
      </p:sp>
      <p:sp>
        <p:nvSpPr>
          <p:cNvPr id="647" name="Text Box 367">
            <a:extLst>
              <a:ext uri="{FF2B5EF4-FFF2-40B4-BE49-F238E27FC236}">
                <a16:creationId xmlns:a16="http://schemas.microsoft.com/office/drawing/2014/main" id="{FA3EAFCC-325D-486E-8D35-DEAE53630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怒り顔</a:t>
            </a:r>
          </a:p>
        </p:txBody>
      </p:sp>
      <p:sp>
        <p:nvSpPr>
          <p:cNvPr id="648" name="Text Box 368">
            <a:extLst>
              <a:ext uri="{FF2B5EF4-FFF2-40B4-BE49-F238E27FC236}">
                <a16:creationId xmlns:a16="http://schemas.microsoft.com/office/drawing/2014/main" id="{51139009-07FF-43BC-B761-1469C76B7C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泣き顔</a:t>
            </a:r>
          </a:p>
        </p:txBody>
      </p:sp>
      <p:sp>
        <p:nvSpPr>
          <p:cNvPr id="649" name="Text Box 369">
            <a:extLst>
              <a:ext uri="{FF2B5EF4-FFF2-40B4-BE49-F238E27FC236}">
                <a16:creationId xmlns:a16="http://schemas.microsoft.com/office/drawing/2014/main" id="{9F8175B6-60C1-4F84-8D56-8F8B1D38C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困り顔</a:t>
            </a:r>
          </a:p>
        </p:txBody>
      </p:sp>
      <p:sp>
        <p:nvSpPr>
          <p:cNvPr id="650" name="Text Box 525">
            <a:extLst>
              <a:ext uri="{FF2B5EF4-FFF2-40B4-BE49-F238E27FC236}">
                <a16:creationId xmlns:a16="http://schemas.microsoft.com/office/drawing/2014/main" id="{23901261-C50D-4ECB-B0A7-C9342633AF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滝汗顔</a:t>
            </a:r>
          </a:p>
        </p:txBody>
      </p:sp>
      <p:sp>
        <p:nvSpPr>
          <p:cNvPr id="651" name="Text Box 526">
            <a:extLst>
              <a:ext uri="{FF2B5EF4-FFF2-40B4-BE49-F238E27FC236}">
                <a16:creationId xmlns:a16="http://schemas.microsoft.com/office/drawing/2014/main" id="{D0AFAB8D-F59B-4AD3-BA49-9C67F5F793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まったり顔</a:t>
            </a:r>
          </a:p>
        </p:txBody>
      </p:sp>
      <p:sp>
        <p:nvSpPr>
          <p:cNvPr id="652" name="Text Box 527">
            <a:extLst>
              <a:ext uri="{FF2B5EF4-FFF2-40B4-BE49-F238E27FC236}">
                <a16:creationId xmlns:a16="http://schemas.microsoft.com/office/drawing/2014/main" id="{B80316F9-A473-4C83-AC66-401CB0279D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あぜん顔</a:t>
            </a:r>
          </a:p>
        </p:txBody>
      </p:sp>
      <p:sp>
        <p:nvSpPr>
          <p:cNvPr id="653" name="Text Box 528">
            <a:extLst>
              <a:ext uri="{FF2B5EF4-FFF2-40B4-BE49-F238E27FC236}">
                <a16:creationId xmlns:a16="http://schemas.microsoft.com/office/drawing/2014/main" id="{CB6348E0-514A-4DAD-9D26-24F196D3A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お金に目がくらむ顔</a:t>
            </a:r>
          </a:p>
        </p:txBody>
      </p:sp>
      <p:sp>
        <p:nvSpPr>
          <p:cNvPr id="654" name="Text Box 529">
            <a:extLst>
              <a:ext uri="{FF2B5EF4-FFF2-40B4-BE49-F238E27FC236}">
                <a16:creationId xmlns:a16="http://schemas.microsoft.com/office/drawing/2014/main" id="{B3F01F45-10B6-4FB7-9019-79C7B90421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とぼけ顔</a:t>
            </a:r>
          </a:p>
        </p:txBody>
      </p:sp>
      <p:sp>
        <p:nvSpPr>
          <p:cNvPr id="655" name="Oval 531">
            <a:extLst>
              <a:ext uri="{FF2B5EF4-FFF2-40B4-BE49-F238E27FC236}">
                <a16:creationId xmlns:a16="http://schemas.microsoft.com/office/drawing/2014/main" id="{38891F1D-0777-4786-BC8D-5767EBB7E3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" y="4868863"/>
            <a:ext cx="1152525" cy="1192212"/>
          </a:xfrm>
          <a:prstGeom prst="ellipse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56" name="Text Box 685">
            <a:extLst>
              <a:ext uri="{FF2B5EF4-FFF2-40B4-BE49-F238E27FC236}">
                <a16:creationId xmlns:a16="http://schemas.microsoft.com/office/drawing/2014/main" id="{D58B731A-3FF8-4E18-A712-277BE641A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どや顔</a:t>
            </a:r>
          </a:p>
        </p:txBody>
      </p:sp>
      <p:sp>
        <p:nvSpPr>
          <p:cNvPr id="657" name="Text Box 686">
            <a:extLst>
              <a:ext uri="{FF2B5EF4-FFF2-40B4-BE49-F238E27FC236}">
                <a16:creationId xmlns:a16="http://schemas.microsoft.com/office/drawing/2014/main" id="{E896BE04-BA94-4890-9A86-7BEEA28166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デレ顔</a:t>
            </a:r>
          </a:p>
        </p:txBody>
      </p:sp>
      <p:sp>
        <p:nvSpPr>
          <p:cNvPr id="658" name="Text Box 687">
            <a:extLst>
              <a:ext uri="{FF2B5EF4-FFF2-40B4-BE49-F238E27FC236}">
                <a16:creationId xmlns:a16="http://schemas.microsoft.com/office/drawing/2014/main" id="{EBB2769F-4E79-4DB3-8563-BB8A729EE5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よっぱらい顔</a:t>
            </a:r>
          </a:p>
        </p:txBody>
      </p:sp>
      <p:sp>
        <p:nvSpPr>
          <p:cNvPr id="659" name="Text Box 688">
            <a:extLst>
              <a:ext uri="{FF2B5EF4-FFF2-40B4-BE49-F238E27FC236}">
                <a16:creationId xmlns:a16="http://schemas.microsoft.com/office/drawing/2014/main" id="{D891248A-CF61-40BF-9F28-2C80935A2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青ざめた顔</a:t>
            </a:r>
          </a:p>
        </p:txBody>
      </p:sp>
      <p:sp>
        <p:nvSpPr>
          <p:cNvPr id="660" name="Text Box 689">
            <a:extLst>
              <a:ext uri="{FF2B5EF4-FFF2-40B4-BE49-F238E27FC236}">
                <a16:creationId xmlns:a16="http://schemas.microsoft.com/office/drawing/2014/main" id="{BDB10DF9-68CF-4D30-95ED-AEF257525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きらきら顔</a:t>
            </a:r>
          </a:p>
        </p:txBody>
      </p:sp>
      <p:grpSp>
        <p:nvGrpSpPr>
          <p:cNvPr id="661" name="Group 694">
            <a:extLst>
              <a:ext uri="{FF2B5EF4-FFF2-40B4-BE49-F238E27FC236}">
                <a16:creationId xmlns:a16="http://schemas.microsoft.com/office/drawing/2014/main" id="{0F68761C-EAD4-4FF1-B893-20C21864F036}"/>
              </a:ext>
            </a:extLst>
          </p:cNvPr>
          <p:cNvGrpSpPr>
            <a:grpSpLocks/>
          </p:cNvGrpSpPr>
          <p:nvPr/>
        </p:nvGrpSpPr>
        <p:grpSpPr bwMode="auto">
          <a:xfrm>
            <a:off x="2436813" y="4868863"/>
            <a:ext cx="1287462" cy="1336675"/>
            <a:chOff x="1535" y="3067"/>
            <a:chExt cx="811" cy="842"/>
          </a:xfrm>
        </p:grpSpPr>
        <p:sp>
          <p:nvSpPr>
            <p:cNvPr id="662" name="Oval 561">
              <a:extLst>
                <a:ext uri="{FF2B5EF4-FFF2-40B4-BE49-F238E27FC236}">
                  <a16:creationId xmlns:a16="http://schemas.microsoft.com/office/drawing/2014/main" id="{C1D92F71-7620-4C9C-9049-07DCAEB94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3067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3" name="Group 562">
              <a:extLst>
                <a:ext uri="{FF2B5EF4-FFF2-40B4-BE49-F238E27FC236}">
                  <a16:creationId xmlns:a16="http://schemas.microsoft.com/office/drawing/2014/main" id="{759B5C32-AC7A-46F9-B0A1-E615AC96D1EE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7" y="3521"/>
              <a:ext cx="179" cy="181"/>
              <a:chOff x="355" y="485"/>
              <a:chExt cx="224" cy="227"/>
            </a:xfrm>
          </p:grpSpPr>
          <p:sp>
            <p:nvSpPr>
              <p:cNvPr id="684" name="Freeform 563">
                <a:extLst>
                  <a:ext uri="{FF2B5EF4-FFF2-40B4-BE49-F238E27FC236}">
                    <a16:creationId xmlns:a16="http://schemas.microsoft.com/office/drawing/2014/main" id="{66958559-23E7-42B3-9E67-20FF482E646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5" name="Freeform 564">
                <a:extLst>
                  <a:ext uri="{FF2B5EF4-FFF2-40B4-BE49-F238E27FC236}">
                    <a16:creationId xmlns:a16="http://schemas.microsoft.com/office/drawing/2014/main" id="{92D2DB73-36E6-4C0E-8D78-EA558B581AD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64" name="Group 565">
              <a:extLst>
                <a:ext uri="{FF2B5EF4-FFF2-40B4-BE49-F238E27FC236}">
                  <a16:creationId xmlns:a16="http://schemas.microsoft.com/office/drawing/2014/main" id="{9E265165-8E29-42F7-8FA2-6D60E6CD319F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5" y="3521"/>
              <a:ext cx="179" cy="181"/>
              <a:chOff x="355" y="485"/>
              <a:chExt cx="224" cy="227"/>
            </a:xfrm>
          </p:grpSpPr>
          <p:sp>
            <p:nvSpPr>
              <p:cNvPr id="682" name="Freeform 566">
                <a:extLst>
                  <a:ext uri="{FF2B5EF4-FFF2-40B4-BE49-F238E27FC236}">
                    <a16:creationId xmlns:a16="http://schemas.microsoft.com/office/drawing/2014/main" id="{F525DBB3-FEEF-49FF-B694-622B35D01E8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83" name="Freeform 567">
                <a:extLst>
                  <a:ext uri="{FF2B5EF4-FFF2-40B4-BE49-F238E27FC236}">
                    <a16:creationId xmlns:a16="http://schemas.microsoft.com/office/drawing/2014/main" id="{75DFE8BB-D79A-4870-8B50-912D4039492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65" name="Oval 568">
              <a:extLst>
                <a:ext uri="{FF2B5EF4-FFF2-40B4-BE49-F238E27FC236}">
                  <a16:creationId xmlns:a16="http://schemas.microsoft.com/office/drawing/2014/main" id="{CBEF7A8B-08C0-4496-9CFE-03CDBD3B49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203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6" name="AutoShape 569">
              <a:extLst>
                <a:ext uri="{FF2B5EF4-FFF2-40B4-BE49-F238E27FC236}">
                  <a16:creationId xmlns:a16="http://schemas.microsoft.com/office/drawing/2014/main" id="{6BBAE7DF-188B-4105-9745-0E67B9049F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96" y="3657"/>
              <a:ext cx="90" cy="27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7" name="Freeform 570">
              <a:extLst>
                <a:ext uri="{FF2B5EF4-FFF2-40B4-BE49-F238E27FC236}">
                  <a16:creationId xmlns:a16="http://schemas.microsoft.com/office/drawing/2014/main" id="{B2189B71-47D6-44E3-82D4-3C91FBF90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370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68" name="Group 571">
              <a:extLst>
                <a:ext uri="{FF2B5EF4-FFF2-40B4-BE49-F238E27FC236}">
                  <a16:creationId xmlns:a16="http://schemas.microsoft.com/office/drawing/2014/main" id="{8D00997A-8090-4D9D-BAE1-5036FE238D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3158"/>
              <a:ext cx="499" cy="252"/>
              <a:chOff x="489" y="1888"/>
              <a:chExt cx="499" cy="362"/>
            </a:xfrm>
          </p:grpSpPr>
          <p:grpSp>
            <p:nvGrpSpPr>
              <p:cNvPr id="674" name="Group 572">
                <a:extLst>
                  <a:ext uri="{FF2B5EF4-FFF2-40B4-BE49-F238E27FC236}">
                    <a16:creationId xmlns:a16="http://schemas.microsoft.com/office/drawing/2014/main" id="{5B70D04D-42FD-4190-A32B-E3B1B9B6E0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679" name="AutoShape 573">
                  <a:extLst>
                    <a:ext uri="{FF2B5EF4-FFF2-40B4-BE49-F238E27FC236}">
                      <a16:creationId xmlns:a16="http://schemas.microsoft.com/office/drawing/2014/main" id="{B08A6D98-47F8-49C9-97F6-9C61F5A9759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0" name="AutoShape 574">
                  <a:extLst>
                    <a:ext uri="{FF2B5EF4-FFF2-40B4-BE49-F238E27FC236}">
                      <a16:creationId xmlns:a16="http://schemas.microsoft.com/office/drawing/2014/main" id="{6C41118A-7BDD-41B3-8CEA-E652EAD5A0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81" name="AutoShape 575">
                  <a:extLst>
                    <a:ext uri="{FF2B5EF4-FFF2-40B4-BE49-F238E27FC236}">
                      <a16:creationId xmlns:a16="http://schemas.microsoft.com/office/drawing/2014/main" id="{5E49A488-BAE3-400E-A058-44E483E04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75" name="Group 576">
                <a:extLst>
                  <a:ext uri="{FF2B5EF4-FFF2-40B4-BE49-F238E27FC236}">
                    <a16:creationId xmlns:a16="http://schemas.microsoft.com/office/drawing/2014/main" id="{CB1C108C-C3A6-4343-9D16-441C2864E9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676" name="AutoShape 577">
                  <a:extLst>
                    <a:ext uri="{FF2B5EF4-FFF2-40B4-BE49-F238E27FC236}">
                      <a16:creationId xmlns:a16="http://schemas.microsoft.com/office/drawing/2014/main" id="{80554B4F-1945-4D62-BD9B-7F29F6C327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7" name="AutoShape 578">
                  <a:extLst>
                    <a:ext uri="{FF2B5EF4-FFF2-40B4-BE49-F238E27FC236}">
                      <a16:creationId xmlns:a16="http://schemas.microsoft.com/office/drawing/2014/main" id="{0A09AA0D-99BD-4A4A-BCEE-565A1DA35D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78" name="AutoShape 579">
                  <a:extLst>
                    <a:ext uri="{FF2B5EF4-FFF2-40B4-BE49-F238E27FC236}">
                      <a16:creationId xmlns:a16="http://schemas.microsoft.com/office/drawing/2014/main" id="{97D2206E-0FC1-4AC4-8F45-D07E42261BC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69" name="Oval 580">
              <a:extLst>
                <a:ext uri="{FF2B5EF4-FFF2-40B4-BE49-F238E27FC236}">
                  <a16:creationId xmlns:a16="http://schemas.microsoft.com/office/drawing/2014/main" id="{875357E0-1FA0-4793-8EAB-3F3E0722D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096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0" name="Oval 581">
              <a:extLst>
                <a:ext uri="{FF2B5EF4-FFF2-40B4-BE49-F238E27FC236}">
                  <a16:creationId xmlns:a16="http://schemas.microsoft.com/office/drawing/2014/main" id="{B26C11AB-58A8-48F8-AC93-A3824837D0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3092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1" name="Oval 584">
              <a:extLst>
                <a:ext uri="{FF2B5EF4-FFF2-40B4-BE49-F238E27FC236}">
                  <a16:creationId xmlns:a16="http://schemas.microsoft.com/office/drawing/2014/main" id="{DD90A142-D57F-4860-88BC-E7A82B957D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3" y="3783"/>
              <a:ext cx="136" cy="45"/>
            </a:xfrm>
            <a:prstGeom prst="ellipse">
              <a:avLst/>
            </a:prstGeom>
            <a:solidFill>
              <a:srgbClr val="FF006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2" name="AutoShape 692">
              <a:extLst>
                <a:ext uri="{FF2B5EF4-FFF2-40B4-BE49-F238E27FC236}">
                  <a16:creationId xmlns:a16="http://schemas.microsoft.com/office/drawing/2014/main" id="{5E22A6E9-1A97-4977-9089-A46F7434F1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3430"/>
              <a:ext cx="226" cy="227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3" name="AutoShape 693">
              <a:extLst>
                <a:ext uri="{FF2B5EF4-FFF2-40B4-BE49-F238E27FC236}">
                  <a16:creationId xmlns:a16="http://schemas.microsoft.com/office/drawing/2014/main" id="{29666976-07A4-4A09-B16B-F1F2B57FB6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430"/>
              <a:ext cx="226" cy="227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86" name="Group 734">
            <a:extLst>
              <a:ext uri="{FF2B5EF4-FFF2-40B4-BE49-F238E27FC236}">
                <a16:creationId xmlns:a16="http://schemas.microsoft.com/office/drawing/2014/main" id="{6175ECF4-A702-45E7-B286-CB2D02F15FBA}"/>
              </a:ext>
            </a:extLst>
          </p:cNvPr>
          <p:cNvGrpSpPr>
            <a:grpSpLocks/>
          </p:cNvGrpSpPr>
          <p:nvPr/>
        </p:nvGrpSpPr>
        <p:grpSpPr bwMode="auto">
          <a:xfrm>
            <a:off x="2436813" y="2925763"/>
            <a:ext cx="1287462" cy="1336675"/>
            <a:chOff x="1535" y="1843"/>
            <a:chExt cx="811" cy="842"/>
          </a:xfrm>
        </p:grpSpPr>
        <p:sp>
          <p:nvSpPr>
            <p:cNvPr id="687" name="Oval 401">
              <a:extLst>
                <a:ext uri="{FF2B5EF4-FFF2-40B4-BE49-F238E27FC236}">
                  <a16:creationId xmlns:a16="http://schemas.microsoft.com/office/drawing/2014/main" id="{53C1268A-FAEE-4CEF-858E-12222A5796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1843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88" name="Group 402">
              <a:extLst>
                <a:ext uri="{FF2B5EF4-FFF2-40B4-BE49-F238E27FC236}">
                  <a16:creationId xmlns:a16="http://schemas.microsoft.com/office/drawing/2014/main" id="{1706F154-EACE-4B78-BF3D-DCE9A5867327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2167" y="2297"/>
              <a:ext cx="179" cy="181"/>
              <a:chOff x="355" y="485"/>
              <a:chExt cx="224" cy="227"/>
            </a:xfrm>
          </p:grpSpPr>
          <p:sp>
            <p:nvSpPr>
              <p:cNvPr id="708" name="Freeform 403">
                <a:extLst>
                  <a:ext uri="{FF2B5EF4-FFF2-40B4-BE49-F238E27FC236}">
                    <a16:creationId xmlns:a16="http://schemas.microsoft.com/office/drawing/2014/main" id="{8BEE963B-6553-428C-8E29-9367820877C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9" name="Freeform 404">
                <a:extLst>
                  <a:ext uri="{FF2B5EF4-FFF2-40B4-BE49-F238E27FC236}">
                    <a16:creationId xmlns:a16="http://schemas.microsoft.com/office/drawing/2014/main" id="{48DE52F0-7D33-45A9-9A13-1B4FED1493D0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89" name="Group 405">
              <a:extLst>
                <a:ext uri="{FF2B5EF4-FFF2-40B4-BE49-F238E27FC236}">
                  <a16:creationId xmlns:a16="http://schemas.microsoft.com/office/drawing/2014/main" id="{A07B5E2A-B289-417E-9173-1ED3F29C7C5F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1535" y="2297"/>
              <a:ext cx="179" cy="181"/>
              <a:chOff x="355" y="485"/>
              <a:chExt cx="224" cy="227"/>
            </a:xfrm>
          </p:grpSpPr>
          <p:sp>
            <p:nvSpPr>
              <p:cNvPr id="706" name="Freeform 406">
                <a:extLst>
                  <a:ext uri="{FF2B5EF4-FFF2-40B4-BE49-F238E27FC236}">
                    <a16:creationId xmlns:a16="http://schemas.microsoft.com/office/drawing/2014/main" id="{628D7FF3-33EF-442E-A1E4-11A51684E171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07" name="Freeform 407">
                <a:extLst>
                  <a:ext uri="{FF2B5EF4-FFF2-40B4-BE49-F238E27FC236}">
                    <a16:creationId xmlns:a16="http://schemas.microsoft.com/office/drawing/2014/main" id="{99CE9F0A-9ABE-4EE6-8E91-8130AD8CDD0A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90" name="Oval 408">
              <a:extLst>
                <a:ext uri="{FF2B5EF4-FFF2-40B4-BE49-F238E27FC236}">
                  <a16:creationId xmlns:a16="http://schemas.microsoft.com/office/drawing/2014/main" id="{8A2047B2-1846-4711-909E-E4401B4AD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79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1" name="AutoShape 409">
              <a:extLst>
                <a:ext uri="{FF2B5EF4-FFF2-40B4-BE49-F238E27FC236}">
                  <a16:creationId xmlns:a16="http://schemas.microsoft.com/office/drawing/2014/main" id="{5F262467-2276-4434-82C6-557CAEE9EB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919" y="2409"/>
              <a:ext cx="44" cy="272"/>
            </a:xfrm>
            <a:prstGeom prst="moon">
              <a:avLst>
                <a:gd name="adj" fmla="val 2499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2" name="Freeform 410">
              <a:extLst>
                <a:ext uri="{FF2B5EF4-FFF2-40B4-BE49-F238E27FC236}">
                  <a16:creationId xmlns:a16="http://schemas.microsoft.com/office/drawing/2014/main" id="{9F16BF02-1723-4B72-8C43-0EF18EDCBE3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693" name="Group 411">
              <a:extLst>
                <a:ext uri="{FF2B5EF4-FFF2-40B4-BE49-F238E27FC236}">
                  <a16:creationId xmlns:a16="http://schemas.microsoft.com/office/drawing/2014/main" id="{5F86DD2F-74E2-43D0-9EC8-EF0D079B15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91" y="1934"/>
              <a:ext cx="499" cy="252"/>
              <a:chOff x="489" y="1888"/>
              <a:chExt cx="499" cy="362"/>
            </a:xfrm>
          </p:grpSpPr>
          <p:grpSp>
            <p:nvGrpSpPr>
              <p:cNvPr id="698" name="Group 412">
                <a:extLst>
                  <a:ext uri="{FF2B5EF4-FFF2-40B4-BE49-F238E27FC236}">
                    <a16:creationId xmlns:a16="http://schemas.microsoft.com/office/drawing/2014/main" id="{91E17626-24C4-4830-B222-376D5E0BC4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703" name="AutoShape 413">
                  <a:extLst>
                    <a:ext uri="{FF2B5EF4-FFF2-40B4-BE49-F238E27FC236}">
                      <a16:creationId xmlns:a16="http://schemas.microsoft.com/office/drawing/2014/main" id="{45572E35-27D6-444E-A96E-B5744E8070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4" name="AutoShape 414">
                  <a:extLst>
                    <a:ext uri="{FF2B5EF4-FFF2-40B4-BE49-F238E27FC236}">
                      <a16:creationId xmlns:a16="http://schemas.microsoft.com/office/drawing/2014/main" id="{30C05B62-11BF-462F-A8B4-35FAF5CB4B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5" name="AutoShape 415">
                  <a:extLst>
                    <a:ext uri="{FF2B5EF4-FFF2-40B4-BE49-F238E27FC236}">
                      <a16:creationId xmlns:a16="http://schemas.microsoft.com/office/drawing/2014/main" id="{7698C917-727A-4A67-8949-086075D53A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99" name="Group 416">
                <a:extLst>
                  <a:ext uri="{FF2B5EF4-FFF2-40B4-BE49-F238E27FC236}">
                    <a16:creationId xmlns:a16="http://schemas.microsoft.com/office/drawing/2014/main" id="{8C899745-4E48-412E-A751-03A80B9980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700" name="AutoShape 417">
                  <a:extLst>
                    <a:ext uri="{FF2B5EF4-FFF2-40B4-BE49-F238E27FC236}">
                      <a16:creationId xmlns:a16="http://schemas.microsoft.com/office/drawing/2014/main" id="{597DB2CC-CBB3-466C-82F0-93469AD5F4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1" name="AutoShape 418">
                  <a:extLst>
                    <a:ext uri="{FF2B5EF4-FFF2-40B4-BE49-F238E27FC236}">
                      <a16:creationId xmlns:a16="http://schemas.microsoft.com/office/drawing/2014/main" id="{0B905F53-F6B9-47D1-AC6D-B0D8A4919A1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02" name="AutoShape 419">
                  <a:extLst>
                    <a:ext uri="{FF2B5EF4-FFF2-40B4-BE49-F238E27FC236}">
                      <a16:creationId xmlns:a16="http://schemas.microsoft.com/office/drawing/2014/main" id="{BAE53275-8FD1-40A2-BAD4-5A091A199C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694" name="Oval 420">
              <a:extLst>
                <a:ext uri="{FF2B5EF4-FFF2-40B4-BE49-F238E27FC236}">
                  <a16:creationId xmlns:a16="http://schemas.microsoft.com/office/drawing/2014/main" id="{1E95F26D-B949-44D6-9892-D2C9C404CE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872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5" name="Oval 421">
              <a:extLst>
                <a:ext uri="{FF2B5EF4-FFF2-40B4-BE49-F238E27FC236}">
                  <a16:creationId xmlns:a16="http://schemas.microsoft.com/office/drawing/2014/main" id="{01194833-F83B-4799-83FF-2BE5C5164C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" y="1868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6" name="AutoShape 425">
              <a:extLst>
                <a:ext uri="{FF2B5EF4-FFF2-40B4-BE49-F238E27FC236}">
                  <a16:creationId xmlns:a16="http://schemas.microsoft.com/office/drawing/2014/main" id="{4C8503E8-AF44-42AB-8B6C-B297EF5F353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72" y="2193"/>
              <a:ext cx="26" cy="232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7" name="AutoShape 695">
              <a:extLst>
                <a:ext uri="{FF2B5EF4-FFF2-40B4-BE49-F238E27FC236}">
                  <a16:creationId xmlns:a16="http://schemas.microsoft.com/office/drawing/2014/main" id="{7979021E-0F95-41AD-8F5D-FF8B9B74D9B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89" y="2193"/>
              <a:ext cx="26" cy="232"/>
            </a:xfrm>
            <a:prstGeom prst="moon">
              <a:avLst>
                <a:gd name="adj" fmla="val 32727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10" name="Group 735">
            <a:extLst>
              <a:ext uri="{FF2B5EF4-FFF2-40B4-BE49-F238E27FC236}">
                <a16:creationId xmlns:a16="http://schemas.microsoft.com/office/drawing/2014/main" id="{EE1BC764-025D-4BDB-9531-8015AE7EDD80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2925763"/>
            <a:ext cx="1287463" cy="1336675"/>
            <a:chOff x="2714" y="1843"/>
            <a:chExt cx="811" cy="842"/>
          </a:xfrm>
        </p:grpSpPr>
        <p:sp>
          <p:nvSpPr>
            <p:cNvPr id="711" name="Oval 428">
              <a:extLst>
                <a:ext uri="{FF2B5EF4-FFF2-40B4-BE49-F238E27FC236}">
                  <a16:creationId xmlns:a16="http://schemas.microsoft.com/office/drawing/2014/main" id="{4B953CCC-5833-456A-BA77-26B894D30C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843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2" name="Group 429">
              <a:extLst>
                <a:ext uri="{FF2B5EF4-FFF2-40B4-BE49-F238E27FC236}">
                  <a16:creationId xmlns:a16="http://schemas.microsoft.com/office/drawing/2014/main" id="{6D586ACD-525D-45C3-A36D-00A48B6D10E9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3346" y="2297"/>
              <a:ext cx="179" cy="181"/>
              <a:chOff x="355" y="485"/>
              <a:chExt cx="224" cy="227"/>
            </a:xfrm>
          </p:grpSpPr>
          <p:sp>
            <p:nvSpPr>
              <p:cNvPr id="735" name="Freeform 430">
                <a:extLst>
                  <a:ext uri="{FF2B5EF4-FFF2-40B4-BE49-F238E27FC236}">
                    <a16:creationId xmlns:a16="http://schemas.microsoft.com/office/drawing/2014/main" id="{7BF4F8A9-AF9F-42C8-B0AA-CC851EFDB20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6" name="Freeform 431">
                <a:extLst>
                  <a:ext uri="{FF2B5EF4-FFF2-40B4-BE49-F238E27FC236}">
                    <a16:creationId xmlns:a16="http://schemas.microsoft.com/office/drawing/2014/main" id="{48BCB147-AF31-4C10-9189-53E368CF459C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13" name="Group 432">
              <a:extLst>
                <a:ext uri="{FF2B5EF4-FFF2-40B4-BE49-F238E27FC236}">
                  <a16:creationId xmlns:a16="http://schemas.microsoft.com/office/drawing/2014/main" id="{A426E390-BD6D-43D7-9AC6-29DB24C9D320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2714" y="2297"/>
              <a:ext cx="179" cy="181"/>
              <a:chOff x="355" y="485"/>
              <a:chExt cx="224" cy="227"/>
            </a:xfrm>
          </p:grpSpPr>
          <p:sp>
            <p:nvSpPr>
              <p:cNvPr id="733" name="Freeform 433">
                <a:extLst>
                  <a:ext uri="{FF2B5EF4-FFF2-40B4-BE49-F238E27FC236}">
                    <a16:creationId xmlns:a16="http://schemas.microsoft.com/office/drawing/2014/main" id="{C255FCBC-5D6E-4778-93B5-3986532A20A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34" name="Freeform 434">
                <a:extLst>
                  <a:ext uri="{FF2B5EF4-FFF2-40B4-BE49-F238E27FC236}">
                    <a16:creationId xmlns:a16="http://schemas.microsoft.com/office/drawing/2014/main" id="{722818A1-99A9-4FBE-A0CD-8EB7644BD80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14" name="Oval 435">
              <a:extLst>
                <a:ext uri="{FF2B5EF4-FFF2-40B4-BE49-F238E27FC236}">
                  <a16:creationId xmlns:a16="http://schemas.microsoft.com/office/drawing/2014/main" id="{2C7C292C-15A1-4EF4-9353-4F97D5A546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9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5" name="Freeform 436">
              <a:extLst>
                <a:ext uri="{FF2B5EF4-FFF2-40B4-BE49-F238E27FC236}">
                  <a16:creationId xmlns:a16="http://schemas.microsoft.com/office/drawing/2014/main" id="{3B1A8361-5B8D-4168-8C59-BA85AB4F9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16" name="Group 437">
              <a:extLst>
                <a:ext uri="{FF2B5EF4-FFF2-40B4-BE49-F238E27FC236}">
                  <a16:creationId xmlns:a16="http://schemas.microsoft.com/office/drawing/2014/main" id="{6404EB23-D888-4EC9-9C4E-77E69BFCF9C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1934"/>
              <a:ext cx="499" cy="252"/>
              <a:chOff x="489" y="1888"/>
              <a:chExt cx="499" cy="362"/>
            </a:xfrm>
          </p:grpSpPr>
          <p:grpSp>
            <p:nvGrpSpPr>
              <p:cNvPr id="725" name="Group 438">
                <a:extLst>
                  <a:ext uri="{FF2B5EF4-FFF2-40B4-BE49-F238E27FC236}">
                    <a16:creationId xmlns:a16="http://schemas.microsoft.com/office/drawing/2014/main" id="{3453FBB8-5FD2-4DDA-B215-BB1FB4704A9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730" name="AutoShape 439">
                  <a:extLst>
                    <a:ext uri="{FF2B5EF4-FFF2-40B4-BE49-F238E27FC236}">
                      <a16:creationId xmlns:a16="http://schemas.microsoft.com/office/drawing/2014/main" id="{DF419441-2968-46C4-94A5-C5F47EDCB6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1" name="AutoShape 440">
                  <a:extLst>
                    <a:ext uri="{FF2B5EF4-FFF2-40B4-BE49-F238E27FC236}">
                      <a16:creationId xmlns:a16="http://schemas.microsoft.com/office/drawing/2014/main" id="{65AD716B-DB37-450B-B7EC-4ABFCB093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32" name="AutoShape 441">
                  <a:extLst>
                    <a:ext uri="{FF2B5EF4-FFF2-40B4-BE49-F238E27FC236}">
                      <a16:creationId xmlns:a16="http://schemas.microsoft.com/office/drawing/2014/main" id="{1D2E71BA-497C-4B99-910A-A81AA4D627F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26" name="Group 442">
                <a:extLst>
                  <a:ext uri="{FF2B5EF4-FFF2-40B4-BE49-F238E27FC236}">
                    <a16:creationId xmlns:a16="http://schemas.microsoft.com/office/drawing/2014/main" id="{C97A2245-052A-4CB7-9E62-E1AA42643EE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727" name="AutoShape 443">
                  <a:extLst>
                    <a:ext uri="{FF2B5EF4-FFF2-40B4-BE49-F238E27FC236}">
                      <a16:creationId xmlns:a16="http://schemas.microsoft.com/office/drawing/2014/main" id="{456C093E-BB16-41A8-9D7A-2CA3B78923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8" name="AutoShape 444">
                  <a:extLst>
                    <a:ext uri="{FF2B5EF4-FFF2-40B4-BE49-F238E27FC236}">
                      <a16:creationId xmlns:a16="http://schemas.microsoft.com/office/drawing/2014/main" id="{7DE413BA-D508-4716-9BF0-C568AD6AC0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29" name="AutoShape 445">
                  <a:extLst>
                    <a:ext uri="{FF2B5EF4-FFF2-40B4-BE49-F238E27FC236}">
                      <a16:creationId xmlns:a16="http://schemas.microsoft.com/office/drawing/2014/main" id="{3D8F2146-5B1F-4EDD-92CE-ECA29E23234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17" name="Oval 446">
              <a:extLst>
                <a:ext uri="{FF2B5EF4-FFF2-40B4-BE49-F238E27FC236}">
                  <a16:creationId xmlns:a16="http://schemas.microsoft.com/office/drawing/2014/main" id="{8455C97A-6DE7-4424-A507-F501C1347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1872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8" name="Oval 447">
              <a:extLst>
                <a:ext uri="{FF2B5EF4-FFF2-40B4-BE49-F238E27FC236}">
                  <a16:creationId xmlns:a16="http://schemas.microsoft.com/office/drawing/2014/main" id="{A424054A-5D4D-4BBB-BD9D-DAFDDE4EBE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1868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19" name="AutoShape 451">
              <a:extLst>
                <a:ext uri="{FF2B5EF4-FFF2-40B4-BE49-F238E27FC236}">
                  <a16:creationId xmlns:a16="http://schemas.microsoft.com/office/drawing/2014/main" id="{E8FDE915-E660-41EB-84E5-722B189CB7A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38" y="2024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0" name="AutoShape 455">
              <a:extLst>
                <a:ext uri="{FF2B5EF4-FFF2-40B4-BE49-F238E27FC236}">
                  <a16:creationId xmlns:a16="http://schemas.microsoft.com/office/drawing/2014/main" id="{7F469F7D-26B4-46F0-AED1-115DEF63A9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56" y="2024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1" name="Oval 701">
              <a:extLst>
                <a:ext uri="{FF2B5EF4-FFF2-40B4-BE49-F238E27FC236}">
                  <a16:creationId xmlns:a16="http://schemas.microsoft.com/office/drawing/2014/main" id="{9F9F97FD-136D-47B2-B64C-D950B12EC3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2523"/>
              <a:ext cx="272" cy="13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2" name="Oval 702">
              <a:extLst>
                <a:ext uri="{FF2B5EF4-FFF2-40B4-BE49-F238E27FC236}">
                  <a16:creationId xmlns:a16="http://schemas.microsoft.com/office/drawing/2014/main" id="{A92E7DD6-061D-4D27-BCFE-D95E2E045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1" y="2606"/>
              <a:ext cx="182" cy="4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3" name="AutoShape 705">
              <a:extLst>
                <a:ext uri="{FF2B5EF4-FFF2-40B4-BE49-F238E27FC236}">
                  <a16:creationId xmlns:a16="http://schemas.microsoft.com/office/drawing/2014/main" id="{2CB2D491-AE8F-4562-B055-CDF82D5E9F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251"/>
              <a:ext cx="45" cy="45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24" name="AutoShape 706">
              <a:extLst>
                <a:ext uri="{FF2B5EF4-FFF2-40B4-BE49-F238E27FC236}">
                  <a16:creationId xmlns:a16="http://schemas.microsoft.com/office/drawing/2014/main" id="{E20A65F0-99BA-4577-A829-8163B988A4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51"/>
              <a:ext cx="45" cy="45"/>
            </a:xfrm>
            <a:custGeom>
              <a:avLst/>
              <a:gdLst>
                <a:gd name="G0" fmla="+- 5400 0 0"/>
                <a:gd name="G1" fmla="+- 21600 0 5400"/>
                <a:gd name="G2" fmla="+- 21600 0 540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737" name="Group 733">
            <a:extLst>
              <a:ext uri="{FF2B5EF4-FFF2-40B4-BE49-F238E27FC236}">
                <a16:creationId xmlns:a16="http://schemas.microsoft.com/office/drawing/2014/main" id="{AED48810-BE27-421F-ACCD-0A641F31D31C}"/>
              </a:ext>
            </a:extLst>
          </p:cNvPr>
          <p:cNvGrpSpPr>
            <a:grpSpLocks/>
          </p:cNvGrpSpPr>
          <p:nvPr/>
        </p:nvGrpSpPr>
        <p:grpSpPr bwMode="auto">
          <a:xfrm>
            <a:off x="565150" y="2925763"/>
            <a:ext cx="1287463" cy="1336675"/>
            <a:chOff x="356" y="1843"/>
            <a:chExt cx="811" cy="842"/>
          </a:xfrm>
        </p:grpSpPr>
        <p:sp>
          <p:nvSpPr>
            <p:cNvPr id="738" name="Oval 371">
              <a:extLst>
                <a:ext uri="{FF2B5EF4-FFF2-40B4-BE49-F238E27FC236}">
                  <a16:creationId xmlns:a16="http://schemas.microsoft.com/office/drawing/2014/main" id="{57D72B61-3EE8-4B8F-B620-499D3B9A50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843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39" name="Group 372">
              <a:extLst>
                <a:ext uri="{FF2B5EF4-FFF2-40B4-BE49-F238E27FC236}">
                  <a16:creationId xmlns:a16="http://schemas.microsoft.com/office/drawing/2014/main" id="{1C28C777-AB01-4163-96A6-5E133F814AC7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2297"/>
              <a:ext cx="179" cy="181"/>
              <a:chOff x="355" y="485"/>
              <a:chExt cx="224" cy="227"/>
            </a:xfrm>
          </p:grpSpPr>
          <p:sp>
            <p:nvSpPr>
              <p:cNvPr id="785" name="Freeform 373">
                <a:extLst>
                  <a:ext uri="{FF2B5EF4-FFF2-40B4-BE49-F238E27FC236}">
                    <a16:creationId xmlns:a16="http://schemas.microsoft.com/office/drawing/2014/main" id="{3FF4848F-7FB0-497E-9281-382D53BE0F1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6" name="Freeform 374">
                <a:extLst>
                  <a:ext uri="{FF2B5EF4-FFF2-40B4-BE49-F238E27FC236}">
                    <a16:creationId xmlns:a16="http://schemas.microsoft.com/office/drawing/2014/main" id="{D44ED6B4-465E-4258-A912-382886C2D70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40" name="Group 375">
              <a:extLst>
                <a:ext uri="{FF2B5EF4-FFF2-40B4-BE49-F238E27FC236}">
                  <a16:creationId xmlns:a16="http://schemas.microsoft.com/office/drawing/2014/main" id="{22DE31B2-08EB-4372-BAD6-0808CF45B542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2297"/>
              <a:ext cx="179" cy="181"/>
              <a:chOff x="355" y="485"/>
              <a:chExt cx="224" cy="227"/>
            </a:xfrm>
          </p:grpSpPr>
          <p:sp>
            <p:nvSpPr>
              <p:cNvPr id="783" name="Freeform 376">
                <a:extLst>
                  <a:ext uri="{FF2B5EF4-FFF2-40B4-BE49-F238E27FC236}">
                    <a16:creationId xmlns:a16="http://schemas.microsoft.com/office/drawing/2014/main" id="{5A8DEAE7-B8F9-4A41-8EF0-4BA38112782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84" name="Freeform 377">
                <a:extLst>
                  <a:ext uri="{FF2B5EF4-FFF2-40B4-BE49-F238E27FC236}">
                    <a16:creationId xmlns:a16="http://schemas.microsoft.com/office/drawing/2014/main" id="{24763BE6-87D9-43FE-A35A-FAE10AF0045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41" name="Oval 378">
              <a:extLst>
                <a:ext uri="{FF2B5EF4-FFF2-40B4-BE49-F238E27FC236}">
                  <a16:creationId xmlns:a16="http://schemas.microsoft.com/office/drawing/2014/main" id="{531699E2-393D-4261-9DEF-97ABBE66DE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1979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2" name="AutoShape 379">
              <a:extLst>
                <a:ext uri="{FF2B5EF4-FFF2-40B4-BE49-F238E27FC236}">
                  <a16:creationId xmlns:a16="http://schemas.microsoft.com/office/drawing/2014/main" id="{9C5A134C-E414-469B-9716-FDAD67DF386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739" y="2456"/>
              <a:ext cx="45" cy="181"/>
            </a:xfrm>
            <a:prstGeom prst="moon">
              <a:avLst>
                <a:gd name="adj" fmla="val 1777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3" name="Freeform 380">
              <a:extLst>
                <a:ext uri="{FF2B5EF4-FFF2-40B4-BE49-F238E27FC236}">
                  <a16:creationId xmlns:a16="http://schemas.microsoft.com/office/drawing/2014/main" id="{C0BA8BA4-0F9B-4517-9A08-3467BA327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2478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44" name="Group 381">
              <a:extLst>
                <a:ext uri="{FF2B5EF4-FFF2-40B4-BE49-F238E27FC236}">
                  <a16:creationId xmlns:a16="http://schemas.microsoft.com/office/drawing/2014/main" id="{25D5EDD4-5286-40D2-8CC0-3433B182B7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1934"/>
              <a:ext cx="499" cy="252"/>
              <a:chOff x="489" y="1888"/>
              <a:chExt cx="499" cy="362"/>
            </a:xfrm>
          </p:grpSpPr>
          <p:grpSp>
            <p:nvGrpSpPr>
              <p:cNvPr id="775" name="Group 382">
                <a:extLst>
                  <a:ext uri="{FF2B5EF4-FFF2-40B4-BE49-F238E27FC236}">
                    <a16:creationId xmlns:a16="http://schemas.microsoft.com/office/drawing/2014/main" id="{52C30E13-CDF2-4576-BA12-CA23A76C548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780" name="AutoShape 383">
                  <a:extLst>
                    <a:ext uri="{FF2B5EF4-FFF2-40B4-BE49-F238E27FC236}">
                      <a16:creationId xmlns:a16="http://schemas.microsoft.com/office/drawing/2014/main" id="{8D53072A-A300-4A3A-BBBE-E0A274D681F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1" name="AutoShape 384">
                  <a:extLst>
                    <a:ext uri="{FF2B5EF4-FFF2-40B4-BE49-F238E27FC236}">
                      <a16:creationId xmlns:a16="http://schemas.microsoft.com/office/drawing/2014/main" id="{9A2C59F3-A0CA-425B-A92C-D23E84CD2E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2" name="AutoShape 385">
                  <a:extLst>
                    <a:ext uri="{FF2B5EF4-FFF2-40B4-BE49-F238E27FC236}">
                      <a16:creationId xmlns:a16="http://schemas.microsoft.com/office/drawing/2014/main" id="{335BEB5F-06CC-4D2F-B898-0D4484396B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776" name="Group 386">
                <a:extLst>
                  <a:ext uri="{FF2B5EF4-FFF2-40B4-BE49-F238E27FC236}">
                    <a16:creationId xmlns:a16="http://schemas.microsoft.com/office/drawing/2014/main" id="{7FE35533-E16F-4330-8B53-3B1690261E4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777" name="AutoShape 387">
                  <a:extLst>
                    <a:ext uri="{FF2B5EF4-FFF2-40B4-BE49-F238E27FC236}">
                      <a16:creationId xmlns:a16="http://schemas.microsoft.com/office/drawing/2014/main" id="{F24278F3-BCDA-4261-8EF6-DB7675BD4B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8" name="AutoShape 388">
                  <a:extLst>
                    <a:ext uri="{FF2B5EF4-FFF2-40B4-BE49-F238E27FC236}">
                      <a16:creationId xmlns:a16="http://schemas.microsoft.com/office/drawing/2014/main" id="{E398CCB4-4582-4070-BBC2-DF1B213FCA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79" name="AutoShape 389">
                  <a:extLst>
                    <a:ext uri="{FF2B5EF4-FFF2-40B4-BE49-F238E27FC236}">
                      <a16:creationId xmlns:a16="http://schemas.microsoft.com/office/drawing/2014/main" id="{5B5AEC3F-1883-40B3-9D9E-0FF43DCAA7B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45" name="Oval 390">
              <a:extLst>
                <a:ext uri="{FF2B5EF4-FFF2-40B4-BE49-F238E27FC236}">
                  <a16:creationId xmlns:a16="http://schemas.microsoft.com/office/drawing/2014/main" id="{609088A9-0074-4677-8E86-9BA37DAB7E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872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6" name="Oval 391">
              <a:extLst>
                <a:ext uri="{FF2B5EF4-FFF2-40B4-BE49-F238E27FC236}">
                  <a16:creationId xmlns:a16="http://schemas.microsoft.com/office/drawing/2014/main" id="{50563340-7FC2-4E56-AB15-FAAE08BA78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1868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7" name="Oval 393">
              <a:extLst>
                <a:ext uri="{FF2B5EF4-FFF2-40B4-BE49-F238E27FC236}">
                  <a16:creationId xmlns:a16="http://schemas.microsoft.com/office/drawing/2014/main" id="{7CB0409B-4358-41B7-B15B-A59777950A9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91949">
              <a:off x="580" y="2251"/>
              <a:ext cx="90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8" name="AutoShape 395">
              <a:extLst>
                <a:ext uri="{FF2B5EF4-FFF2-40B4-BE49-F238E27FC236}">
                  <a16:creationId xmlns:a16="http://schemas.microsoft.com/office/drawing/2014/main" id="{31E521D9-C603-4B91-831B-6AEC541450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80" y="2095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49" name="AutoShape 399">
              <a:extLst>
                <a:ext uri="{FF2B5EF4-FFF2-40B4-BE49-F238E27FC236}">
                  <a16:creationId xmlns:a16="http://schemas.microsoft.com/office/drawing/2014/main" id="{B96D5719-E53E-4F6D-9B9B-8EC1C0497A0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898" y="2095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50" name="Group 707">
              <a:extLst>
                <a:ext uri="{FF2B5EF4-FFF2-40B4-BE49-F238E27FC236}">
                  <a16:creationId xmlns:a16="http://schemas.microsoft.com/office/drawing/2014/main" id="{65CAEF7F-76BB-4894-9273-498E5CF4759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387"/>
              <a:ext cx="45" cy="112"/>
              <a:chOff x="5705" y="1117"/>
              <a:chExt cx="91" cy="227"/>
            </a:xfrm>
          </p:grpSpPr>
          <p:sp>
            <p:nvSpPr>
              <p:cNvPr id="773" name="Freeform 708">
                <a:extLst>
                  <a:ext uri="{FF2B5EF4-FFF2-40B4-BE49-F238E27FC236}">
                    <a16:creationId xmlns:a16="http://schemas.microsoft.com/office/drawing/2014/main" id="{07CE3BA1-30D9-404F-92E6-A2B7ED354A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4" name="AutoShape 709">
                <a:extLst>
                  <a:ext uri="{FF2B5EF4-FFF2-40B4-BE49-F238E27FC236}">
                    <a16:creationId xmlns:a16="http://schemas.microsoft.com/office/drawing/2014/main" id="{55D4DD43-2F81-4A28-82CB-3E82181AAF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51" name="Oval 711">
              <a:extLst>
                <a:ext uri="{FF2B5EF4-FFF2-40B4-BE49-F238E27FC236}">
                  <a16:creationId xmlns:a16="http://schemas.microsoft.com/office/drawing/2014/main" id="{95964D93-A412-451D-984D-4AC3A37527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91949" flipH="1">
              <a:off x="852" y="2251"/>
              <a:ext cx="90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52" name="Group 712">
              <a:extLst>
                <a:ext uri="{FF2B5EF4-FFF2-40B4-BE49-F238E27FC236}">
                  <a16:creationId xmlns:a16="http://schemas.microsoft.com/office/drawing/2014/main" id="{F5FA7D8F-F4F4-476E-9845-D63E1CCA4E6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5" y="2523"/>
              <a:ext cx="45" cy="112"/>
              <a:chOff x="5705" y="1117"/>
              <a:chExt cx="91" cy="227"/>
            </a:xfrm>
          </p:grpSpPr>
          <p:sp>
            <p:nvSpPr>
              <p:cNvPr id="771" name="Freeform 713">
                <a:extLst>
                  <a:ext uri="{FF2B5EF4-FFF2-40B4-BE49-F238E27FC236}">
                    <a16:creationId xmlns:a16="http://schemas.microsoft.com/office/drawing/2014/main" id="{A50835F3-A217-4A82-BDD7-46C4B20876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2" name="AutoShape 714">
                <a:extLst>
                  <a:ext uri="{FF2B5EF4-FFF2-40B4-BE49-F238E27FC236}">
                    <a16:creationId xmlns:a16="http://schemas.microsoft.com/office/drawing/2014/main" id="{54C8D495-4E82-4355-AF8A-5FCEFC81E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3" name="Group 715">
              <a:extLst>
                <a:ext uri="{FF2B5EF4-FFF2-40B4-BE49-F238E27FC236}">
                  <a16:creationId xmlns:a16="http://schemas.microsoft.com/office/drawing/2014/main" id="{4514CEA5-62FE-4122-A032-690775366C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4" y="2115"/>
              <a:ext cx="45" cy="112"/>
              <a:chOff x="5705" y="1117"/>
              <a:chExt cx="91" cy="227"/>
            </a:xfrm>
          </p:grpSpPr>
          <p:sp>
            <p:nvSpPr>
              <p:cNvPr id="769" name="Freeform 716">
                <a:extLst>
                  <a:ext uri="{FF2B5EF4-FFF2-40B4-BE49-F238E27FC236}">
                    <a16:creationId xmlns:a16="http://schemas.microsoft.com/office/drawing/2014/main" id="{67649AFD-6E32-4ACC-9C46-A83EE34F7A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0" name="AutoShape 717">
                <a:extLst>
                  <a:ext uri="{FF2B5EF4-FFF2-40B4-BE49-F238E27FC236}">
                    <a16:creationId xmlns:a16="http://schemas.microsoft.com/office/drawing/2014/main" id="{8B9E9F18-9C8A-4933-9A2B-B767ACA2F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4" name="Group 718">
              <a:extLst>
                <a:ext uri="{FF2B5EF4-FFF2-40B4-BE49-F238E27FC236}">
                  <a16:creationId xmlns:a16="http://schemas.microsoft.com/office/drawing/2014/main" id="{1F88EF22-B9DF-4724-AC01-3910A06CCF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033" y="2115"/>
              <a:ext cx="45" cy="112"/>
              <a:chOff x="5705" y="1117"/>
              <a:chExt cx="91" cy="227"/>
            </a:xfrm>
          </p:grpSpPr>
          <p:sp>
            <p:nvSpPr>
              <p:cNvPr id="767" name="Freeform 719">
                <a:extLst>
                  <a:ext uri="{FF2B5EF4-FFF2-40B4-BE49-F238E27FC236}">
                    <a16:creationId xmlns:a16="http://schemas.microsoft.com/office/drawing/2014/main" id="{6F0658FC-4AF5-42A3-B328-0AD7420BCC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8" name="AutoShape 720">
                <a:extLst>
                  <a:ext uri="{FF2B5EF4-FFF2-40B4-BE49-F238E27FC236}">
                    <a16:creationId xmlns:a16="http://schemas.microsoft.com/office/drawing/2014/main" id="{4DE1ACDE-D111-4BE2-9AB7-71F8DAF5D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5" name="Group 721">
              <a:extLst>
                <a:ext uri="{FF2B5EF4-FFF2-40B4-BE49-F238E27FC236}">
                  <a16:creationId xmlns:a16="http://schemas.microsoft.com/office/drawing/2014/main" id="{8B65A11C-5653-4C20-B38C-FD041CE0A9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432"/>
              <a:ext cx="45" cy="112"/>
              <a:chOff x="5705" y="1117"/>
              <a:chExt cx="91" cy="227"/>
            </a:xfrm>
          </p:grpSpPr>
          <p:sp>
            <p:nvSpPr>
              <p:cNvPr id="765" name="Freeform 722">
                <a:extLst>
                  <a:ext uri="{FF2B5EF4-FFF2-40B4-BE49-F238E27FC236}">
                    <a16:creationId xmlns:a16="http://schemas.microsoft.com/office/drawing/2014/main" id="{17277B02-3A68-441B-A90A-B5BB854C48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6" name="AutoShape 723">
                <a:extLst>
                  <a:ext uri="{FF2B5EF4-FFF2-40B4-BE49-F238E27FC236}">
                    <a16:creationId xmlns:a16="http://schemas.microsoft.com/office/drawing/2014/main" id="{694131B2-8A7C-4BB9-9FEF-E1E96BF24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6" name="Group 724">
              <a:extLst>
                <a:ext uri="{FF2B5EF4-FFF2-40B4-BE49-F238E27FC236}">
                  <a16:creationId xmlns:a16="http://schemas.microsoft.com/office/drawing/2014/main" id="{6F56FF45-1311-4D4A-8C43-918401CD08C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61" y="2024"/>
              <a:ext cx="45" cy="112"/>
              <a:chOff x="5705" y="1117"/>
              <a:chExt cx="91" cy="227"/>
            </a:xfrm>
          </p:grpSpPr>
          <p:sp>
            <p:nvSpPr>
              <p:cNvPr id="763" name="Freeform 725">
                <a:extLst>
                  <a:ext uri="{FF2B5EF4-FFF2-40B4-BE49-F238E27FC236}">
                    <a16:creationId xmlns:a16="http://schemas.microsoft.com/office/drawing/2014/main" id="{9DF38106-5F89-437A-940B-AE72AB7CE1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4" name="AutoShape 726">
                <a:extLst>
                  <a:ext uri="{FF2B5EF4-FFF2-40B4-BE49-F238E27FC236}">
                    <a16:creationId xmlns:a16="http://schemas.microsoft.com/office/drawing/2014/main" id="{DDE3DE06-799E-40D2-94EC-990CB882D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7" name="Group 727">
              <a:extLst>
                <a:ext uri="{FF2B5EF4-FFF2-40B4-BE49-F238E27FC236}">
                  <a16:creationId xmlns:a16="http://schemas.microsoft.com/office/drawing/2014/main" id="{652465D3-7CB6-4F61-9E3F-419569B0F33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43" y="1933"/>
              <a:ext cx="45" cy="112"/>
              <a:chOff x="5705" y="1117"/>
              <a:chExt cx="91" cy="227"/>
            </a:xfrm>
          </p:grpSpPr>
          <p:sp>
            <p:nvSpPr>
              <p:cNvPr id="761" name="Freeform 728">
                <a:extLst>
                  <a:ext uri="{FF2B5EF4-FFF2-40B4-BE49-F238E27FC236}">
                    <a16:creationId xmlns:a16="http://schemas.microsoft.com/office/drawing/2014/main" id="{6ECCDC89-6FEB-420A-9BFD-FCAFEFEB78F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2" name="AutoShape 729">
                <a:extLst>
                  <a:ext uri="{FF2B5EF4-FFF2-40B4-BE49-F238E27FC236}">
                    <a16:creationId xmlns:a16="http://schemas.microsoft.com/office/drawing/2014/main" id="{DA744F1F-875C-47E3-8CBB-A00D1258B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58" name="Group 730">
              <a:extLst>
                <a:ext uri="{FF2B5EF4-FFF2-40B4-BE49-F238E27FC236}">
                  <a16:creationId xmlns:a16="http://schemas.microsoft.com/office/drawing/2014/main" id="{2EC09518-1AD4-4379-B8DB-D40348C6ADE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2523"/>
              <a:ext cx="45" cy="112"/>
              <a:chOff x="5705" y="1117"/>
              <a:chExt cx="91" cy="227"/>
            </a:xfrm>
          </p:grpSpPr>
          <p:sp>
            <p:nvSpPr>
              <p:cNvPr id="759" name="Freeform 731">
                <a:extLst>
                  <a:ext uri="{FF2B5EF4-FFF2-40B4-BE49-F238E27FC236}">
                    <a16:creationId xmlns:a16="http://schemas.microsoft.com/office/drawing/2014/main" id="{039DBABD-EEA4-47BE-B1D8-6604A4840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05" y="1117"/>
                <a:ext cx="91" cy="227"/>
              </a:xfrm>
              <a:custGeom>
                <a:avLst/>
                <a:gdLst>
                  <a:gd name="T0" fmla="*/ 91 w 182"/>
                  <a:gd name="T1" fmla="*/ 0 h 408"/>
                  <a:gd name="T2" fmla="*/ 0 w 182"/>
                  <a:gd name="T3" fmla="*/ 318 h 408"/>
                  <a:gd name="T4" fmla="*/ 91 w 182"/>
                  <a:gd name="T5" fmla="*/ 408 h 408"/>
                  <a:gd name="T6" fmla="*/ 182 w 182"/>
                  <a:gd name="T7" fmla="*/ 318 h 408"/>
                  <a:gd name="T8" fmla="*/ 91 w 182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408">
                    <a:moveTo>
                      <a:pt x="91" y="0"/>
                    </a:moveTo>
                    <a:cubicBezTo>
                      <a:pt x="61" y="0"/>
                      <a:pt x="0" y="250"/>
                      <a:pt x="0" y="318"/>
                    </a:cubicBezTo>
                    <a:cubicBezTo>
                      <a:pt x="0" y="386"/>
                      <a:pt x="61" y="408"/>
                      <a:pt x="91" y="408"/>
                    </a:cubicBezTo>
                    <a:cubicBezTo>
                      <a:pt x="121" y="408"/>
                      <a:pt x="182" y="386"/>
                      <a:pt x="182" y="318"/>
                    </a:cubicBezTo>
                    <a:cubicBezTo>
                      <a:pt x="182" y="250"/>
                      <a:pt x="121" y="0"/>
                      <a:pt x="91" y="0"/>
                    </a:cubicBezTo>
                    <a:close/>
                  </a:path>
                </a:pathLst>
              </a:custGeom>
              <a:solidFill>
                <a:srgbClr val="00CC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0" name="AutoShape 732">
                <a:extLst>
                  <a:ext uri="{FF2B5EF4-FFF2-40B4-BE49-F238E27FC236}">
                    <a16:creationId xmlns:a16="http://schemas.microsoft.com/office/drawing/2014/main" id="{42AC3BC6-785B-4934-A44D-5257FBD7E0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727" y="1276"/>
                <a:ext cx="45" cy="90"/>
              </a:xfrm>
              <a:prstGeom prst="moon">
                <a:avLst>
                  <a:gd name="adj" fmla="val 51106"/>
                </a:avLst>
              </a:prstGeom>
              <a:gradFill rotWithShape="1">
                <a:gsLst>
                  <a:gs pos="0">
                    <a:schemeClr val="bg1">
                      <a:alpha val="60001"/>
                    </a:schemeClr>
                  </a:gs>
                  <a:gs pos="100000">
                    <a:schemeClr val="bg1">
                      <a:gamma/>
                      <a:shade val="46275"/>
                      <a:invGamma/>
                      <a:alpha val="0"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87" name="Group 749">
            <a:extLst>
              <a:ext uri="{FF2B5EF4-FFF2-40B4-BE49-F238E27FC236}">
                <a16:creationId xmlns:a16="http://schemas.microsoft.com/office/drawing/2014/main" id="{6E540ADE-4C39-48A2-8623-7ABDB6627C95}"/>
              </a:ext>
            </a:extLst>
          </p:cNvPr>
          <p:cNvGrpSpPr>
            <a:grpSpLocks/>
          </p:cNvGrpSpPr>
          <p:nvPr/>
        </p:nvGrpSpPr>
        <p:grpSpPr bwMode="auto">
          <a:xfrm>
            <a:off x="565150" y="4908550"/>
            <a:ext cx="1287463" cy="1296988"/>
            <a:chOff x="356" y="3092"/>
            <a:chExt cx="811" cy="817"/>
          </a:xfrm>
        </p:grpSpPr>
        <p:grpSp>
          <p:nvGrpSpPr>
            <p:cNvPr id="788" name="Group 532">
              <a:extLst>
                <a:ext uri="{FF2B5EF4-FFF2-40B4-BE49-F238E27FC236}">
                  <a16:creationId xmlns:a16="http://schemas.microsoft.com/office/drawing/2014/main" id="{AA28348A-FF0B-42D9-92B1-3BD7F8206282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988" y="3521"/>
              <a:ext cx="179" cy="181"/>
              <a:chOff x="355" y="485"/>
              <a:chExt cx="224" cy="227"/>
            </a:xfrm>
          </p:grpSpPr>
          <p:sp>
            <p:nvSpPr>
              <p:cNvPr id="814" name="Freeform 533">
                <a:extLst>
                  <a:ext uri="{FF2B5EF4-FFF2-40B4-BE49-F238E27FC236}">
                    <a16:creationId xmlns:a16="http://schemas.microsoft.com/office/drawing/2014/main" id="{BA4A3021-0C77-4896-AC27-4BC64FA86D2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5" name="Freeform 534">
                <a:extLst>
                  <a:ext uri="{FF2B5EF4-FFF2-40B4-BE49-F238E27FC236}">
                    <a16:creationId xmlns:a16="http://schemas.microsoft.com/office/drawing/2014/main" id="{F1C996EB-FCE4-4B12-B489-F60EF71EE6E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789" name="Group 535">
              <a:extLst>
                <a:ext uri="{FF2B5EF4-FFF2-40B4-BE49-F238E27FC236}">
                  <a16:creationId xmlns:a16="http://schemas.microsoft.com/office/drawing/2014/main" id="{240D3687-94B3-4B27-AD04-01A08B61BAD9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56" y="3521"/>
              <a:ext cx="179" cy="181"/>
              <a:chOff x="355" y="485"/>
              <a:chExt cx="224" cy="227"/>
            </a:xfrm>
          </p:grpSpPr>
          <p:sp>
            <p:nvSpPr>
              <p:cNvPr id="812" name="Freeform 536">
                <a:extLst>
                  <a:ext uri="{FF2B5EF4-FFF2-40B4-BE49-F238E27FC236}">
                    <a16:creationId xmlns:a16="http://schemas.microsoft.com/office/drawing/2014/main" id="{C614693C-205F-4BAF-B4B1-2E083D91CAF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13" name="Freeform 537">
                <a:extLst>
                  <a:ext uri="{FF2B5EF4-FFF2-40B4-BE49-F238E27FC236}">
                    <a16:creationId xmlns:a16="http://schemas.microsoft.com/office/drawing/2014/main" id="{3B69B0C0-C19B-49D1-B7D1-B363260FFAA7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790" name="Oval 538">
              <a:extLst>
                <a:ext uri="{FF2B5EF4-FFF2-40B4-BE49-F238E27FC236}">
                  <a16:creationId xmlns:a16="http://schemas.microsoft.com/office/drawing/2014/main" id="{1E014868-1A93-4D4E-BF71-C200B1F38D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3203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1" name="Freeform 540">
              <a:extLst>
                <a:ext uri="{FF2B5EF4-FFF2-40B4-BE49-F238E27FC236}">
                  <a16:creationId xmlns:a16="http://schemas.microsoft.com/office/drawing/2014/main" id="{F120B173-8DDE-4C6E-82C5-A5BFB50D4F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" y="370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792" name="Group 541">
              <a:extLst>
                <a:ext uri="{FF2B5EF4-FFF2-40B4-BE49-F238E27FC236}">
                  <a16:creationId xmlns:a16="http://schemas.microsoft.com/office/drawing/2014/main" id="{9393DE3B-796A-4EF3-B251-19DA2D4F7E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2" y="3158"/>
              <a:ext cx="499" cy="252"/>
              <a:chOff x="489" y="1888"/>
              <a:chExt cx="499" cy="362"/>
            </a:xfrm>
          </p:grpSpPr>
          <p:grpSp>
            <p:nvGrpSpPr>
              <p:cNvPr id="804" name="Group 542">
                <a:extLst>
                  <a:ext uri="{FF2B5EF4-FFF2-40B4-BE49-F238E27FC236}">
                    <a16:creationId xmlns:a16="http://schemas.microsoft.com/office/drawing/2014/main" id="{47D61BED-7ED1-470F-BAC0-2335EAC139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809" name="AutoShape 543">
                  <a:extLst>
                    <a:ext uri="{FF2B5EF4-FFF2-40B4-BE49-F238E27FC236}">
                      <a16:creationId xmlns:a16="http://schemas.microsoft.com/office/drawing/2014/main" id="{5C04C809-AA41-4B23-A3CE-D95195D835C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0" name="AutoShape 544">
                  <a:extLst>
                    <a:ext uri="{FF2B5EF4-FFF2-40B4-BE49-F238E27FC236}">
                      <a16:creationId xmlns:a16="http://schemas.microsoft.com/office/drawing/2014/main" id="{E9EF60AC-2FA6-4B58-8037-19AF9D5155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1" name="AutoShape 545">
                  <a:extLst>
                    <a:ext uri="{FF2B5EF4-FFF2-40B4-BE49-F238E27FC236}">
                      <a16:creationId xmlns:a16="http://schemas.microsoft.com/office/drawing/2014/main" id="{9630997D-7CB5-42A4-B989-36E4AB8E89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05" name="Group 546">
                <a:extLst>
                  <a:ext uri="{FF2B5EF4-FFF2-40B4-BE49-F238E27FC236}">
                    <a16:creationId xmlns:a16="http://schemas.microsoft.com/office/drawing/2014/main" id="{6F948AFC-74AF-4F90-A098-D64C8244B9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806" name="AutoShape 547">
                  <a:extLst>
                    <a:ext uri="{FF2B5EF4-FFF2-40B4-BE49-F238E27FC236}">
                      <a16:creationId xmlns:a16="http://schemas.microsoft.com/office/drawing/2014/main" id="{0654E109-246A-4001-B4C8-A870622F44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7" name="AutoShape 548">
                  <a:extLst>
                    <a:ext uri="{FF2B5EF4-FFF2-40B4-BE49-F238E27FC236}">
                      <a16:creationId xmlns:a16="http://schemas.microsoft.com/office/drawing/2014/main" id="{C2DE0ACA-AC48-4789-AAA4-D9A2EBBF7F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8" name="AutoShape 549">
                  <a:extLst>
                    <a:ext uri="{FF2B5EF4-FFF2-40B4-BE49-F238E27FC236}">
                      <a16:creationId xmlns:a16="http://schemas.microsoft.com/office/drawing/2014/main" id="{4FF8DD9C-0312-4753-8B51-42904A338F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793" name="Oval 550">
              <a:extLst>
                <a:ext uri="{FF2B5EF4-FFF2-40B4-BE49-F238E27FC236}">
                  <a16:creationId xmlns:a16="http://schemas.microsoft.com/office/drawing/2014/main" id="{484D1287-4030-4ACC-9C15-BC078F9653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3096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4" name="Oval 551">
              <a:extLst>
                <a:ext uri="{FF2B5EF4-FFF2-40B4-BE49-F238E27FC236}">
                  <a16:creationId xmlns:a16="http://schemas.microsoft.com/office/drawing/2014/main" id="{715359CA-DF3C-4EFE-90CF-96405C9057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0" y="3092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5" name="Group 552">
              <a:extLst>
                <a:ext uri="{FF2B5EF4-FFF2-40B4-BE49-F238E27FC236}">
                  <a16:creationId xmlns:a16="http://schemas.microsoft.com/office/drawing/2014/main" id="{9BF6555D-071C-4035-AD75-26857F358F7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80" y="3475"/>
              <a:ext cx="45" cy="136"/>
              <a:chOff x="580" y="1054"/>
              <a:chExt cx="45" cy="136"/>
            </a:xfrm>
          </p:grpSpPr>
          <p:sp>
            <p:nvSpPr>
              <p:cNvPr id="802" name="Oval 553">
                <a:extLst>
                  <a:ext uri="{FF2B5EF4-FFF2-40B4-BE49-F238E27FC236}">
                    <a16:creationId xmlns:a16="http://schemas.microsoft.com/office/drawing/2014/main" id="{6511009B-F2EC-4AFC-872A-B511ACDA0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3" name="Oval 554">
                <a:extLst>
                  <a:ext uri="{FF2B5EF4-FFF2-40B4-BE49-F238E27FC236}">
                    <a16:creationId xmlns:a16="http://schemas.microsoft.com/office/drawing/2014/main" id="{DA93B03E-442C-459A-BABE-3C6B32D3A1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96" name="AutoShape 555">
              <a:extLst>
                <a:ext uri="{FF2B5EF4-FFF2-40B4-BE49-F238E27FC236}">
                  <a16:creationId xmlns:a16="http://schemas.microsoft.com/office/drawing/2014/main" id="{139A0ECB-B31A-4A87-875C-8F6F3BE928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580" y="3319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7" name="Group 556">
              <a:extLst>
                <a:ext uri="{FF2B5EF4-FFF2-40B4-BE49-F238E27FC236}">
                  <a16:creationId xmlns:a16="http://schemas.microsoft.com/office/drawing/2014/main" id="{72F1DA7B-6D22-4BFD-982F-B1AB22BDD49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97" y="3475"/>
              <a:ext cx="45" cy="136"/>
              <a:chOff x="580" y="1054"/>
              <a:chExt cx="45" cy="136"/>
            </a:xfrm>
          </p:grpSpPr>
          <p:sp>
            <p:nvSpPr>
              <p:cNvPr id="800" name="Oval 557">
                <a:extLst>
                  <a:ext uri="{FF2B5EF4-FFF2-40B4-BE49-F238E27FC236}">
                    <a16:creationId xmlns:a16="http://schemas.microsoft.com/office/drawing/2014/main" id="{D5F1273F-1452-477E-A5F7-0589E1E231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1054"/>
                <a:ext cx="45" cy="136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1" name="Oval 558">
                <a:extLst>
                  <a:ext uri="{FF2B5EF4-FFF2-40B4-BE49-F238E27FC236}">
                    <a16:creationId xmlns:a16="http://schemas.microsoft.com/office/drawing/2014/main" id="{9B267110-BE4A-4B7A-B3EC-4614865AE5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6" y="1071"/>
                <a:ext cx="33" cy="3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98" name="AutoShape 559">
              <a:extLst>
                <a:ext uri="{FF2B5EF4-FFF2-40B4-BE49-F238E27FC236}">
                  <a16:creationId xmlns:a16="http://schemas.microsoft.com/office/drawing/2014/main" id="{949F7798-467A-47B5-A785-C4B51E99B6D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86" y="3306"/>
              <a:ext cx="70" cy="227"/>
            </a:xfrm>
            <a:prstGeom prst="moon">
              <a:avLst>
                <a:gd name="adj" fmla="val 4142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9" name="Oval 748">
              <a:extLst>
                <a:ext uri="{FF2B5EF4-FFF2-40B4-BE49-F238E27FC236}">
                  <a16:creationId xmlns:a16="http://schemas.microsoft.com/office/drawing/2014/main" id="{555BE880-76CB-4FA3-B2CF-16F48076C22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098047">
              <a:off x="674" y="3776"/>
              <a:ext cx="207" cy="78"/>
            </a:xfrm>
            <a:custGeom>
              <a:avLst/>
              <a:gdLst>
                <a:gd name="connsiteX0" fmla="*/ 0 w 431800"/>
                <a:gd name="connsiteY0" fmla="*/ 107950 h 215900"/>
                <a:gd name="connsiteX1" fmla="*/ 215900 w 431800"/>
                <a:gd name="connsiteY1" fmla="*/ 0 h 215900"/>
                <a:gd name="connsiteX2" fmla="*/ 431800 w 431800"/>
                <a:gd name="connsiteY2" fmla="*/ 107950 h 215900"/>
                <a:gd name="connsiteX3" fmla="*/ 215900 w 431800"/>
                <a:gd name="connsiteY3" fmla="*/ 215900 h 215900"/>
                <a:gd name="connsiteX4" fmla="*/ 0 w 431800"/>
                <a:gd name="connsiteY4" fmla="*/ 107950 h 215900"/>
                <a:gd name="connsiteX0" fmla="*/ 8 w 431808"/>
                <a:gd name="connsiteY0" fmla="*/ 46334 h 154284"/>
                <a:gd name="connsiteX1" fmla="*/ 209812 w 431808"/>
                <a:gd name="connsiteY1" fmla="*/ 1670 h 154284"/>
                <a:gd name="connsiteX2" fmla="*/ 431808 w 431808"/>
                <a:gd name="connsiteY2" fmla="*/ 46334 h 154284"/>
                <a:gd name="connsiteX3" fmla="*/ 215908 w 431808"/>
                <a:gd name="connsiteY3" fmla="*/ 154284 h 154284"/>
                <a:gd name="connsiteX4" fmla="*/ 8 w 431808"/>
                <a:gd name="connsiteY4" fmla="*/ 46334 h 154284"/>
                <a:gd name="connsiteX0" fmla="*/ 375 w 432175"/>
                <a:gd name="connsiteY0" fmla="*/ 46334 h 162986"/>
                <a:gd name="connsiteX1" fmla="*/ 210179 w 432175"/>
                <a:gd name="connsiteY1" fmla="*/ 1670 h 162986"/>
                <a:gd name="connsiteX2" fmla="*/ 432175 w 432175"/>
                <a:gd name="connsiteY2" fmla="*/ 46334 h 162986"/>
                <a:gd name="connsiteX3" fmla="*/ 253508 w 432175"/>
                <a:gd name="connsiteY3" fmla="*/ 162986 h 162986"/>
                <a:gd name="connsiteX4" fmla="*/ 375 w 432175"/>
                <a:gd name="connsiteY4" fmla="*/ 46334 h 16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2175" h="162986">
                  <a:moveTo>
                    <a:pt x="375" y="46334"/>
                  </a:moveTo>
                  <a:cubicBezTo>
                    <a:pt x="-6846" y="19448"/>
                    <a:pt x="90941" y="1670"/>
                    <a:pt x="210179" y="1670"/>
                  </a:cubicBezTo>
                  <a:cubicBezTo>
                    <a:pt x="329417" y="1670"/>
                    <a:pt x="432175" y="-13285"/>
                    <a:pt x="432175" y="46334"/>
                  </a:cubicBezTo>
                  <a:cubicBezTo>
                    <a:pt x="432175" y="105953"/>
                    <a:pt x="372746" y="162986"/>
                    <a:pt x="253508" y="162986"/>
                  </a:cubicBezTo>
                  <a:cubicBezTo>
                    <a:pt x="134270" y="162986"/>
                    <a:pt x="7596" y="73220"/>
                    <a:pt x="375" y="46334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16" name="Group 842">
            <a:extLst>
              <a:ext uri="{FF2B5EF4-FFF2-40B4-BE49-F238E27FC236}">
                <a16:creationId xmlns:a16="http://schemas.microsoft.com/office/drawing/2014/main" id="{4A02FC55-B7DC-4936-9839-A237B1E49DC4}"/>
              </a:ext>
            </a:extLst>
          </p:cNvPr>
          <p:cNvGrpSpPr>
            <a:grpSpLocks/>
          </p:cNvGrpSpPr>
          <p:nvPr/>
        </p:nvGrpSpPr>
        <p:grpSpPr bwMode="auto">
          <a:xfrm>
            <a:off x="6181725" y="4870450"/>
            <a:ext cx="1287463" cy="1336675"/>
            <a:chOff x="3894" y="3068"/>
            <a:chExt cx="811" cy="842"/>
          </a:xfrm>
        </p:grpSpPr>
        <p:sp>
          <p:nvSpPr>
            <p:cNvPr id="817" name="Oval 623">
              <a:extLst>
                <a:ext uri="{FF2B5EF4-FFF2-40B4-BE49-F238E27FC236}">
                  <a16:creationId xmlns:a16="http://schemas.microsoft.com/office/drawing/2014/main" id="{A306AEA1-37E0-456A-8FEB-A78CAA743C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068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18" name="Group 624">
              <a:extLst>
                <a:ext uri="{FF2B5EF4-FFF2-40B4-BE49-F238E27FC236}">
                  <a16:creationId xmlns:a16="http://schemas.microsoft.com/office/drawing/2014/main" id="{5D440B7A-C6AF-4880-A297-B2527E4408D6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4526" y="3522"/>
              <a:ext cx="179" cy="181"/>
              <a:chOff x="355" y="485"/>
              <a:chExt cx="224" cy="227"/>
            </a:xfrm>
          </p:grpSpPr>
          <p:sp>
            <p:nvSpPr>
              <p:cNvPr id="847" name="Freeform 625">
                <a:extLst>
                  <a:ext uri="{FF2B5EF4-FFF2-40B4-BE49-F238E27FC236}">
                    <a16:creationId xmlns:a16="http://schemas.microsoft.com/office/drawing/2014/main" id="{022B6940-745E-499E-A0F4-479875E33B4D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8" name="Freeform 626">
                <a:extLst>
                  <a:ext uri="{FF2B5EF4-FFF2-40B4-BE49-F238E27FC236}">
                    <a16:creationId xmlns:a16="http://schemas.microsoft.com/office/drawing/2014/main" id="{BB126B74-2A31-43DA-B544-36437DCF1E23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19" name="Group 627">
              <a:extLst>
                <a:ext uri="{FF2B5EF4-FFF2-40B4-BE49-F238E27FC236}">
                  <a16:creationId xmlns:a16="http://schemas.microsoft.com/office/drawing/2014/main" id="{41A83578-5200-4CFE-BEF8-7D4DB09CBB3F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894" y="3522"/>
              <a:ext cx="179" cy="181"/>
              <a:chOff x="355" y="485"/>
              <a:chExt cx="224" cy="227"/>
            </a:xfrm>
          </p:grpSpPr>
          <p:sp>
            <p:nvSpPr>
              <p:cNvPr id="845" name="Freeform 628">
                <a:extLst>
                  <a:ext uri="{FF2B5EF4-FFF2-40B4-BE49-F238E27FC236}">
                    <a16:creationId xmlns:a16="http://schemas.microsoft.com/office/drawing/2014/main" id="{EEBC2613-D98C-4AF8-9D40-DDE081EE18C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6" name="Freeform 629">
                <a:extLst>
                  <a:ext uri="{FF2B5EF4-FFF2-40B4-BE49-F238E27FC236}">
                    <a16:creationId xmlns:a16="http://schemas.microsoft.com/office/drawing/2014/main" id="{B2A10F8D-060A-4498-A002-2CAFF6FE02F5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20" name="Oval 641">
              <a:extLst>
                <a:ext uri="{FF2B5EF4-FFF2-40B4-BE49-F238E27FC236}">
                  <a16:creationId xmlns:a16="http://schemas.microsoft.com/office/drawing/2014/main" id="{F4A89820-4776-464F-A3C2-CCA3E5F1F8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097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1" name="Freeform 752">
              <a:extLst>
                <a:ext uri="{FF2B5EF4-FFF2-40B4-BE49-F238E27FC236}">
                  <a16:creationId xmlns:a16="http://schemas.microsoft.com/office/drawing/2014/main" id="{89709BD4-D3CB-4A9A-81D8-A7D808A2B9B2}"/>
                </a:ext>
              </a:extLst>
            </p:cNvPr>
            <p:cNvSpPr>
              <a:spLocks/>
            </p:cNvSpPr>
            <p:nvPr/>
          </p:nvSpPr>
          <p:spPr bwMode="auto">
            <a:xfrm rot="19800000" flipH="1">
              <a:off x="4526" y="3521"/>
              <a:ext cx="179" cy="181"/>
            </a:xfrm>
            <a:custGeom>
              <a:avLst/>
              <a:gdLst>
                <a:gd name="T0" fmla="*/ 113 w 174"/>
                <a:gd name="T1" fmla="*/ 60 h 257"/>
                <a:gd name="T2" fmla="*/ 23 w 174"/>
                <a:gd name="T3" fmla="*/ 15 h 257"/>
                <a:gd name="T4" fmla="*/ 23 w 174"/>
                <a:gd name="T5" fmla="*/ 151 h 257"/>
                <a:gd name="T6" fmla="*/ 159 w 174"/>
                <a:gd name="T7" fmla="*/ 242 h 257"/>
                <a:gd name="T8" fmla="*/ 113 w 174"/>
                <a:gd name="T9" fmla="*/ 6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257">
                  <a:moveTo>
                    <a:pt x="113" y="60"/>
                  </a:moveTo>
                  <a:cubicBezTo>
                    <a:pt x="90" y="22"/>
                    <a:pt x="38" y="0"/>
                    <a:pt x="23" y="15"/>
                  </a:cubicBezTo>
                  <a:cubicBezTo>
                    <a:pt x="8" y="30"/>
                    <a:pt x="0" y="113"/>
                    <a:pt x="23" y="151"/>
                  </a:cubicBezTo>
                  <a:cubicBezTo>
                    <a:pt x="46" y="189"/>
                    <a:pt x="144" y="257"/>
                    <a:pt x="159" y="242"/>
                  </a:cubicBezTo>
                  <a:cubicBezTo>
                    <a:pt x="174" y="227"/>
                    <a:pt x="136" y="98"/>
                    <a:pt x="113" y="60"/>
                  </a:cubicBez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2" name="Freeform 755">
              <a:extLst>
                <a:ext uri="{FF2B5EF4-FFF2-40B4-BE49-F238E27FC236}">
                  <a16:creationId xmlns:a16="http://schemas.microsoft.com/office/drawing/2014/main" id="{3C574AFB-059D-4E1E-B62E-F6755258FAC8}"/>
                </a:ext>
              </a:extLst>
            </p:cNvPr>
            <p:cNvSpPr>
              <a:spLocks/>
            </p:cNvSpPr>
            <p:nvPr/>
          </p:nvSpPr>
          <p:spPr bwMode="auto">
            <a:xfrm rot="1800000">
              <a:off x="3894" y="3521"/>
              <a:ext cx="179" cy="181"/>
            </a:xfrm>
            <a:custGeom>
              <a:avLst/>
              <a:gdLst>
                <a:gd name="T0" fmla="*/ 113 w 174"/>
                <a:gd name="T1" fmla="*/ 60 h 257"/>
                <a:gd name="T2" fmla="*/ 23 w 174"/>
                <a:gd name="T3" fmla="*/ 15 h 257"/>
                <a:gd name="T4" fmla="*/ 23 w 174"/>
                <a:gd name="T5" fmla="*/ 151 h 257"/>
                <a:gd name="T6" fmla="*/ 159 w 174"/>
                <a:gd name="T7" fmla="*/ 242 h 257"/>
                <a:gd name="T8" fmla="*/ 113 w 174"/>
                <a:gd name="T9" fmla="*/ 6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4" h="257">
                  <a:moveTo>
                    <a:pt x="113" y="60"/>
                  </a:moveTo>
                  <a:cubicBezTo>
                    <a:pt x="90" y="22"/>
                    <a:pt x="38" y="0"/>
                    <a:pt x="23" y="15"/>
                  </a:cubicBezTo>
                  <a:cubicBezTo>
                    <a:pt x="8" y="30"/>
                    <a:pt x="0" y="113"/>
                    <a:pt x="23" y="151"/>
                  </a:cubicBezTo>
                  <a:cubicBezTo>
                    <a:pt x="46" y="189"/>
                    <a:pt x="144" y="257"/>
                    <a:pt x="159" y="242"/>
                  </a:cubicBezTo>
                  <a:cubicBezTo>
                    <a:pt x="174" y="227"/>
                    <a:pt x="136" y="98"/>
                    <a:pt x="113" y="60"/>
                  </a:cubicBezTo>
                  <a:close/>
                </a:path>
              </a:pathLst>
            </a:custGeom>
            <a:solidFill>
              <a:srgbClr val="3366FF">
                <a:alpha val="5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3" name="Oval 630">
              <a:extLst>
                <a:ext uri="{FF2B5EF4-FFF2-40B4-BE49-F238E27FC236}">
                  <a16:creationId xmlns:a16="http://schemas.microsoft.com/office/drawing/2014/main" id="{B7BE74ED-FCCA-4D2D-9363-2515EB86F2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204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4" name="Freeform 631">
              <a:extLst>
                <a:ext uri="{FF2B5EF4-FFF2-40B4-BE49-F238E27FC236}">
                  <a16:creationId xmlns:a16="http://schemas.microsoft.com/office/drawing/2014/main" id="{9C21F64F-85E0-4790-B8F1-955764C9F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370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25" name="Oval 642">
              <a:extLst>
                <a:ext uri="{FF2B5EF4-FFF2-40B4-BE49-F238E27FC236}">
                  <a16:creationId xmlns:a16="http://schemas.microsoft.com/office/drawing/2014/main" id="{4C4F7D3F-A0B0-4B6C-85DD-A906E79605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3093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6" name="Oval 750">
              <a:extLst>
                <a:ext uri="{FF2B5EF4-FFF2-40B4-BE49-F238E27FC236}">
                  <a16:creationId xmlns:a16="http://schemas.microsoft.com/office/drawing/2014/main" id="{19B86531-C330-4C56-8ACE-B27CC3D110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3203"/>
              <a:ext cx="635" cy="706"/>
            </a:xfrm>
            <a:prstGeom prst="ellipse">
              <a:avLst/>
            </a:prstGeom>
            <a:solidFill>
              <a:srgbClr val="3366FF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27" name="Group 757">
              <a:extLst>
                <a:ext uri="{FF2B5EF4-FFF2-40B4-BE49-F238E27FC236}">
                  <a16:creationId xmlns:a16="http://schemas.microsoft.com/office/drawing/2014/main" id="{3546BF90-CC2F-40F3-866D-2D034601B8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3159"/>
              <a:ext cx="499" cy="252"/>
              <a:chOff x="489" y="1888"/>
              <a:chExt cx="499" cy="362"/>
            </a:xfrm>
          </p:grpSpPr>
          <p:grpSp>
            <p:nvGrpSpPr>
              <p:cNvPr id="837" name="Group 758">
                <a:extLst>
                  <a:ext uri="{FF2B5EF4-FFF2-40B4-BE49-F238E27FC236}">
                    <a16:creationId xmlns:a16="http://schemas.microsoft.com/office/drawing/2014/main" id="{4734B1B6-DA90-41B6-BB46-C12AD8C0461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842" name="AutoShape 759">
                  <a:extLst>
                    <a:ext uri="{FF2B5EF4-FFF2-40B4-BE49-F238E27FC236}">
                      <a16:creationId xmlns:a16="http://schemas.microsoft.com/office/drawing/2014/main" id="{276F3CBC-BFBE-47BF-9AD7-807AE57147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3" name="AutoShape 760">
                  <a:extLst>
                    <a:ext uri="{FF2B5EF4-FFF2-40B4-BE49-F238E27FC236}">
                      <a16:creationId xmlns:a16="http://schemas.microsoft.com/office/drawing/2014/main" id="{CB119628-CD16-4D79-8A2E-2AC13FE76A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4" name="AutoShape 761">
                  <a:extLst>
                    <a:ext uri="{FF2B5EF4-FFF2-40B4-BE49-F238E27FC236}">
                      <a16:creationId xmlns:a16="http://schemas.microsoft.com/office/drawing/2014/main" id="{51F7E666-F22D-4898-A3E5-5AC7ADE8306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38" name="Group 762">
                <a:extLst>
                  <a:ext uri="{FF2B5EF4-FFF2-40B4-BE49-F238E27FC236}">
                    <a16:creationId xmlns:a16="http://schemas.microsoft.com/office/drawing/2014/main" id="{1DF4A1D8-2776-4302-AF15-58FDB9A6E4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839" name="AutoShape 763">
                  <a:extLst>
                    <a:ext uri="{FF2B5EF4-FFF2-40B4-BE49-F238E27FC236}">
                      <a16:creationId xmlns:a16="http://schemas.microsoft.com/office/drawing/2014/main" id="{62CCC1AE-A57F-4931-8E0A-1333AE745D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0" name="AutoShape 764">
                  <a:extLst>
                    <a:ext uri="{FF2B5EF4-FFF2-40B4-BE49-F238E27FC236}">
                      <a16:creationId xmlns:a16="http://schemas.microsoft.com/office/drawing/2014/main" id="{34B5DE30-D835-4FAE-8528-07C9C15982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1" name="AutoShape 765">
                  <a:extLst>
                    <a:ext uri="{FF2B5EF4-FFF2-40B4-BE49-F238E27FC236}">
                      <a16:creationId xmlns:a16="http://schemas.microsoft.com/office/drawing/2014/main" id="{A6DE4763-A5E4-402D-AAE5-A8E1C67CA7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28" name="AutoShape 770">
              <a:extLst>
                <a:ext uri="{FF2B5EF4-FFF2-40B4-BE49-F238E27FC236}">
                  <a16:creationId xmlns:a16="http://schemas.microsoft.com/office/drawing/2014/main" id="{B595D37A-3DDB-4C85-B13C-59C3D4B621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4118" y="332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29" name="AutoShape 771">
              <a:extLst>
                <a:ext uri="{FF2B5EF4-FFF2-40B4-BE49-F238E27FC236}">
                  <a16:creationId xmlns:a16="http://schemas.microsoft.com/office/drawing/2014/main" id="{A9FA8284-E124-4BBC-B68C-5D8C59FDA59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4436" y="3320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30" name="Group 775">
              <a:extLst>
                <a:ext uri="{FF2B5EF4-FFF2-40B4-BE49-F238E27FC236}">
                  <a16:creationId xmlns:a16="http://schemas.microsoft.com/office/drawing/2014/main" id="{75FD250F-68B5-4729-8B39-3ED4DD7942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99" y="3294"/>
              <a:ext cx="90" cy="136"/>
              <a:chOff x="3846" y="3702"/>
              <a:chExt cx="227" cy="318"/>
            </a:xfrm>
          </p:grpSpPr>
          <p:sp>
            <p:nvSpPr>
              <p:cNvPr id="834" name="Rectangle 772">
                <a:extLst>
                  <a:ext uri="{FF2B5EF4-FFF2-40B4-BE49-F238E27FC236}">
                    <a16:creationId xmlns:a16="http://schemas.microsoft.com/office/drawing/2014/main" id="{FC06A79A-B180-47FA-B197-A5ED6EDCF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6" y="3702"/>
                <a:ext cx="45" cy="318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5" name="Rectangle 773">
                <a:extLst>
                  <a:ext uri="{FF2B5EF4-FFF2-40B4-BE49-F238E27FC236}">
                    <a16:creationId xmlns:a16="http://schemas.microsoft.com/office/drawing/2014/main" id="{7B83DFB7-A1AC-4EC2-AEA2-2388F3527D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702"/>
                <a:ext cx="46" cy="272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6" name="Rectangle 774">
                <a:extLst>
                  <a:ext uri="{FF2B5EF4-FFF2-40B4-BE49-F238E27FC236}">
                    <a16:creationId xmlns:a16="http://schemas.microsoft.com/office/drawing/2014/main" id="{BD9EE0AD-5DD6-4576-9BC8-D9781B567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702"/>
                <a:ext cx="46" cy="227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31" name="AutoShape 776">
              <a:extLst>
                <a:ext uri="{FF2B5EF4-FFF2-40B4-BE49-F238E27FC236}">
                  <a16:creationId xmlns:a16="http://schemas.microsoft.com/office/drawing/2014/main" id="{9FB8F635-C8BE-4FF6-86C5-C3CD374B2F5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265" y="3749"/>
              <a:ext cx="69" cy="110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2" name="Oval 777">
              <a:extLst>
                <a:ext uri="{FF2B5EF4-FFF2-40B4-BE49-F238E27FC236}">
                  <a16:creationId xmlns:a16="http://schemas.microsoft.com/office/drawing/2014/main" id="{86A29CB4-A344-473E-AA2A-792CDE7C5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3475"/>
              <a:ext cx="91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33" name="Oval 778">
              <a:extLst>
                <a:ext uri="{FF2B5EF4-FFF2-40B4-BE49-F238E27FC236}">
                  <a16:creationId xmlns:a16="http://schemas.microsoft.com/office/drawing/2014/main" id="{C944620B-A011-4568-ACBF-BFD134D9F7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0" y="3475"/>
              <a:ext cx="91" cy="4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49" name="Group 843">
            <a:extLst>
              <a:ext uri="{FF2B5EF4-FFF2-40B4-BE49-F238E27FC236}">
                <a16:creationId xmlns:a16="http://schemas.microsoft.com/office/drawing/2014/main" id="{737CDCE4-6029-4433-906A-B01A0A739471}"/>
              </a:ext>
            </a:extLst>
          </p:cNvPr>
          <p:cNvGrpSpPr>
            <a:grpSpLocks/>
          </p:cNvGrpSpPr>
          <p:nvPr/>
        </p:nvGrpSpPr>
        <p:grpSpPr bwMode="auto">
          <a:xfrm>
            <a:off x="4308475" y="4868863"/>
            <a:ext cx="1287463" cy="1336675"/>
            <a:chOff x="2714" y="3067"/>
            <a:chExt cx="811" cy="842"/>
          </a:xfrm>
        </p:grpSpPr>
        <p:sp>
          <p:nvSpPr>
            <p:cNvPr id="850" name="Oval 588">
              <a:extLst>
                <a:ext uri="{FF2B5EF4-FFF2-40B4-BE49-F238E27FC236}">
                  <a16:creationId xmlns:a16="http://schemas.microsoft.com/office/drawing/2014/main" id="{CE0A569C-DA6E-46D4-A8B3-2C4EF8F99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3067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51" name="Group 789">
              <a:extLst>
                <a:ext uri="{FF2B5EF4-FFF2-40B4-BE49-F238E27FC236}">
                  <a16:creationId xmlns:a16="http://schemas.microsoft.com/office/drawing/2014/main" id="{0B6DF352-D7F4-4328-9223-82C88527DE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6" y="3521"/>
              <a:ext cx="179" cy="181"/>
              <a:chOff x="3346" y="3521"/>
              <a:chExt cx="179" cy="181"/>
            </a:xfrm>
          </p:grpSpPr>
          <p:grpSp>
            <p:nvGrpSpPr>
              <p:cNvPr id="878" name="Group 589">
                <a:extLst>
                  <a:ext uri="{FF2B5EF4-FFF2-40B4-BE49-F238E27FC236}">
                    <a16:creationId xmlns:a16="http://schemas.microsoft.com/office/drawing/2014/main" id="{07B193AF-B4DE-4ECA-910B-F976BD2B0B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0700000" flipH="1">
                <a:off x="3346" y="3521"/>
                <a:ext cx="179" cy="181"/>
                <a:chOff x="355" y="485"/>
                <a:chExt cx="224" cy="227"/>
              </a:xfrm>
            </p:grpSpPr>
            <p:sp>
              <p:nvSpPr>
                <p:cNvPr id="880" name="Freeform 590">
                  <a:extLst>
                    <a:ext uri="{FF2B5EF4-FFF2-40B4-BE49-F238E27FC236}">
                      <a16:creationId xmlns:a16="http://schemas.microsoft.com/office/drawing/2014/main" id="{7C65B5C2-1572-461C-A078-4FAAEE8C72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81" name="Freeform 591">
                  <a:extLst>
                    <a:ext uri="{FF2B5EF4-FFF2-40B4-BE49-F238E27FC236}">
                      <a16:creationId xmlns:a16="http://schemas.microsoft.com/office/drawing/2014/main" id="{3B3DD69C-34C9-4FEF-8B05-06F78EE8E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79" name="Freeform 786">
                <a:extLst>
                  <a:ext uri="{FF2B5EF4-FFF2-40B4-BE49-F238E27FC236}">
                    <a16:creationId xmlns:a16="http://schemas.microsoft.com/office/drawing/2014/main" id="{B2B6D96F-4864-4F28-A0A8-C5678E09639E}"/>
                  </a:ext>
                </a:extLst>
              </p:cNvPr>
              <p:cNvSpPr>
                <a:spLocks/>
              </p:cNvSpPr>
              <p:nvPr/>
            </p:nvSpPr>
            <p:spPr bwMode="auto">
              <a:xfrm rot="19800000" flipH="1">
                <a:off x="3346" y="3521"/>
                <a:ext cx="179" cy="18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0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52" name="Group 790">
              <a:extLst>
                <a:ext uri="{FF2B5EF4-FFF2-40B4-BE49-F238E27FC236}">
                  <a16:creationId xmlns:a16="http://schemas.microsoft.com/office/drawing/2014/main" id="{42B325CE-08BB-45A6-A544-0033F4226FD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4" y="3521"/>
              <a:ext cx="179" cy="181"/>
              <a:chOff x="2714" y="3521"/>
              <a:chExt cx="179" cy="181"/>
            </a:xfrm>
          </p:grpSpPr>
          <p:grpSp>
            <p:nvGrpSpPr>
              <p:cNvPr id="874" name="Group 592">
                <a:extLst>
                  <a:ext uri="{FF2B5EF4-FFF2-40B4-BE49-F238E27FC236}">
                    <a16:creationId xmlns:a16="http://schemas.microsoft.com/office/drawing/2014/main" id="{C88D9238-1276-471F-ABE1-C0468D9FCCC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900000">
                <a:off x="2714" y="3521"/>
                <a:ext cx="179" cy="181"/>
                <a:chOff x="355" y="485"/>
                <a:chExt cx="224" cy="227"/>
              </a:xfrm>
            </p:grpSpPr>
            <p:sp>
              <p:nvSpPr>
                <p:cNvPr id="876" name="Freeform 593">
                  <a:extLst>
                    <a:ext uri="{FF2B5EF4-FFF2-40B4-BE49-F238E27FC236}">
                      <a16:creationId xmlns:a16="http://schemas.microsoft.com/office/drawing/2014/main" id="{6AB9B0B7-2950-418F-B989-CB2E5821EE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55" y="485"/>
                  <a:ext cx="224" cy="227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7" name="Freeform 594">
                  <a:extLst>
                    <a:ext uri="{FF2B5EF4-FFF2-40B4-BE49-F238E27FC236}">
                      <a16:creationId xmlns:a16="http://schemas.microsoft.com/office/drawing/2014/main" id="{DF5D57D4-2F99-4881-A276-6EC74612CE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900000">
                  <a:off x="395" y="506"/>
                  <a:ext cx="158" cy="161"/>
                </a:xfrm>
                <a:custGeom>
                  <a:avLst/>
                  <a:gdLst>
                    <a:gd name="T0" fmla="*/ 113 w 174"/>
                    <a:gd name="T1" fmla="*/ 60 h 257"/>
                    <a:gd name="T2" fmla="*/ 23 w 174"/>
                    <a:gd name="T3" fmla="*/ 15 h 257"/>
                    <a:gd name="T4" fmla="*/ 23 w 174"/>
                    <a:gd name="T5" fmla="*/ 151 h 257"/>
                    <a:gd name="T6" fmla="*/ 159 w 174"/>
                    <a:gd name="T7" fmla="*/ 242 h 257"/>
                    <a:gd name="T8" fmla="*/ 113 w 174"/>
                    <a:gd name="T9" fmla="*/ 60 h 2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4" h="257">
                      <a:moveTo>
                        <a:pt x="113" y="60"/>
                      </a:moveTo>
                      <a:cubicBezTo>
                        <a:pt x="90" y="22"/>
                        <a:pt x="38" y="0"/>
                        <a:pt x="23" y="15"/>
                      </a:cubicBezTo>
                      <a:cubicBezTo>
                        <a:pt x="8" y="30"/>
                        <a:pt x="0" y="113"/>
                        <a:pt x="23" y="151"/>
                      </a:cubicBezTo>
                      <a:cubicBezTo>
                        <a:pt x="46" y="189"/>
                        <a:pt x="144" y="257"/>
                        <a:pt x="159" y="242"/>
                      </a:cubicBezTo>
                      <a:cubicBezTo>
                        <a:pt x="174" y="227"/>
                        <a:pt x="136" y="98"/>
                        <a:pt x="113" y="60"/>
                      </a:cubicBezTo>
                      <a:close/>
                    </a:path>
                  </a:pathLst>
                </a:custGeom>
                <a:gradFill rotWithShape="1">
                  <a:gsLst>
                    <a:gs pos="0">
                      <a:srgbClr val="FFCC66"/>
                    </a:gs>
                    <a:gs pos="100000">
                      <a:srgbClr val="FF9900"/>
                    </a:gs>
                  </a:gsLst>
                  <a:path path="rect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</p:grpSp>
          <p:sp>
            <p:nvSpPr>
              <p:cNvPr id="875" name="Freeform 787">
                <a:extLst>
                  <a:ext uri="{FF2B5EF4-FFF2-40B4-BE49-F238E27FC236}">
                    <a16:creationId xmlns:a16="http://schemas.microsoft.com/office/drawing/2014/main" id="{9A8A1ACF-463E-46F5-8018-9F8EC630D337}"/>
                  </a:ext>
                </a:extLst>
              </p:cNvPr>
              <p:cNvSpPr>
                <a:spLocks/>
              </p:cNvSpPr>
              <p:nvPr/>
            </p:nvSpPr>
            <p:spPr bwMode="auto">
              <a:xfrm rot="1800000">
                <a:off x="2714" y="3521"/>
                <a:ext cx="179" cy="18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0000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53" name="Oval 595">
              <a:extLst>
                <a:ext uri="{FF2B5EF4-FFF2-40B4-BE49-F238E27FC236}">
                  <a16:creationId xmlns:a16="http://schemas.microsoft.com/office/drawing/2014/main" id="{2A88392E-BF7B-4198-A9AE-5A0F979AE0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203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4" name="Freeform 596">
              <a:extLst>
                <a:ext uri="{FF2B5EF4-FFF2-40B4-BE49-F238E27FC236}">
                  <a16:creationId xmlns:a16="http://schemas.microsoft.com/office/drawing/2014/main" id="{6D940A50-1948-4047-911B-568EE5873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3702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55" name="Oval 606">
              <a:extLst>
                <a:ext uri="{FF2B5EF4-FFF2-40B4-BE49-F238E27FC236}">
                  <a16:creationId xmlns:a16="http://schemas.microsoft.com/office/drawing/2014/main" id="{986FF98A-671B-41C4-BFEA-BB98BF1AB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" y="3096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6" name="Oval 607">
              <a:extLst>
                <a:ext uri="{FF2B5EF4-FFF2-40B4-BE49-F238E27FC236}">
                  <a16:creationId xmlns:a16="http://schemas.microsoft.com/office/drawing/2014/main" id="{085C4A53-2F08-4885-82E3-AA04B9144A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68" y="3092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7" name="AutoShape 616">
              <a:extLst>
                <a:ext uri="{FF2B5EF4-FFF2-40B4-BE49-F238E27FC236}">
                  <a16:creationId xmlns:a16="http://schemas.microsoft.com/office/drawing/2014/main" id="{04453723-9EDC-409D-83AD-2C177DECD4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3103" y="3711"/>
              <a:ext cx="34" cy="136"/>
            </a:xfrm>
            <a:prstGeom prst="moon">
              <a:avLst>
                <a:gd name="adj" fmla="val 45454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8" name="Oval 780">
              <a:extLst>
                <a:ext uri="{FF2B5EF4-FFF2-40B4-BE49-F238E27FC236}">
                  <a16:creationId xmlns:a16="http://schemas.microsoft.com/office/drawing/2014/main" id="{539D4230-53F4-4F5B-8B4D-BE37308436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7" y="3657"/>
              <a:ext cx="91" cy="4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9" name="Oval 781">
              <a:extLst>
                <a:ext uri="{FF2B5EF4-FFF2-40B4-BE49-F238E27FC236}">
                  <a16:creationId xmlns:a16="http://schemas.microsoft.com/office/drawing/2014/main" id="{44432E1A-2F53-4D1B-B384-3CE574BD2A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3657"/>
              <a:ext cx="91" cy="45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0" name="AutoShape 782">
              <a:extLst>
                <a:ext uri="{FF2B5EF4-FFF2-40B4-BE49-F238E27FC236}">
                  <a16:creationId xmlns:a16="http://schemas.microsoft.com/office/drawing/2014/main" id="{7C081729-E95F-4CC8-BC2E-C9C8500E17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3475"/>
              <a:ext cx="181" cy="181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7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0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1" name="AutoShape 783">
              <a:extLst>
                <a:ext uri="{FF2B5EF4-FFF2-40B4-BE49-F238E27FC236}">
                  <a16:creationId xmlns:a16="http://schemas.microsoft.com/office/drawing/2014/main" id="{821AB613-3F7A-4BB0-8A04-11B87DCFDC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475"/>
              <a:ext cx="181" cy="181"/>
            </a:xfrm>
            <a:custGeom>
              <a:avLst/>
              <a:gdLst>
                <a:gd name="G0" fmla="+- 7763 0 0"/>
                <a:gd name="G1" fmla="+- -11304639 0 0"/>
                <a:gd name="G2" fmla="+- 0 0 -11304639"/>
                <a:gd name="T0" fmla="*/ 0 256 1"/>
                <a:gd name="T1" fmla="*/ 180 256 1"/>
                <a:gd name="G3" fmla="+- -11304639 T0 T1"/>
                <a:gd name="T2" fmla="*/ 0 256 1"/>
                <a:gd name="T3" fmla="*/ 90 256 1"/>
                <a:gd name="G4" fmla="+- -11304639 T2 T3"/>
                <a:gd name="G5" fmla="*/ G4 2 1"/>
                <a:gd name="T4" fmla="*/ 90 256 1"/>
                <a:gd name="T5" fmla="*/ 0 256 1"/>
                <a:gd name="G6" fmla="+- -11304639 T4 T5"/>
                <a:gd name="G7" fmla="*/ G6 2 1"/>
                <a:gd name="G8" fmla="abs -1130463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763"/>
                <a:gd name="G18" fmla="*/ 7763 1 2"/>
                <a:gd name="G19" fmla="+- G18 5400 0"/>
                <a:gd name="G20" fmla="cos G19 -11304639"/>
                <a:gd name="G21" fmla="sin G19 -11304639"/>
                <a:gd name="G22" fmla="+- G20 10800 0"/>
                <a:gd name="G23" fmla="+- G21 10800 0"/>
                <a:gd name="G24" fmla="+- 10800 0 G20"/>
                <a:gd name="G25" fmla="+- 7763 10800 0"/>
                <a:gd name="G26" fmla="?: G9 G17 G25"/>
                <a:gd name="G27" fmla="?: G9 0 21600"/>
                <a:gd name="G28" fmla="cos 10800 -11304639"/>
                <a:gd name="G29" fmla="sin 10800 -11304639"/>
                <a:gd name="G30" fmla="sin 7763 -11304639"/>
                <a:gd name="G31" fmla="+- G28 10800 0"/>
                <a:gd name="G32" fmla="+- G29 10800 0"/>
                <a:gd name="G33" fmla="+- G30 10800 0"/>
                <a:gd name="G34" fmla="?: G4 0 G31"/>
                <a:gd name="G35" fmla="?: -11304639 G34 0"/>
                <a:gd name="G36" fmla="?: G6 G35 G31"/>
                <a:gd name="G37" fmla="+- 21600 0 G36"/>
                <a:gd name="G38" fmla="?: G4 0 G33"/>
                <a:gd name="G39" fmla="?: -1130463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597 w 21600"/>
                <a:gd name="T15" fmla="*/ 9587 h 21600"/>
                <a:gd name="T16" fmla="*/ 10800 w 21600"/>
                <a:gd name="T17" fmla="*/ 3037 h 21600"/>
                <a:gd name="T18" fmla="*/ 20003 w 21600"/>
                <a:gd name="T19" fmla="*/ 958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103" y="9786"/>
                  </a:moveTo>
                  <a:cubicBezTo>
                    <a:pt x="3612" y="5923"/>
                    <a:pt x="6904" y="3037"/>
                    <a:pt x="10800" y="3037"/>
                  </a:cubicBezTo>
                  <a:cubicBezTo>
                    <a:pt x="14695" y="3037"/>
                    <a:pt x="17987" y="5923"/>
                    <a:pt x="18496" y="9786"/>
                  </a:cubicBezTo>
                  <a:lnTo>
                    <a:pt x="21507" y="9389"/>
                  </a:lnTo>
                  <a:cubicBezTo>
                    <a:pt x="20799" y="4016"/>
                    <a:pt x="16219" y="0"/>
                    <a:pt x="10799" y="0"/>
                  </a:cubicBezTo>
                  <a:cubicBezTo>
                    <a:pt x="5380" y="0"/>
                    <a:pt x="800" y="4016"/>
                    <a:pt x="92" y="938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2" name="AutoShape 784">
              <a:extLst>
                <a:ext uri="{FF2B5EF4-FFF2-40B4-BE49-F238E27FC236}">
                  <a16:creationId xmlns:a16="http://schemas.microsoft.com/office/drawing/2014/main" id="{E1334D1F-F1B0-4504-8663-08A92032F1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052" y="3679"/>
              <a:ext cx="136" cy="181"/>
            </a:xfrm>
            <a:prstGeom prst="flowChartDelay">
              <a:avLst/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3" name="Oval 785">
              <a:extLst>
                <a:ext uri="{FF2B5EF4-FFF2-40B4-BE49-F238E27FC236}">
                  <a16:creationId xmlns:a16="http://schemas.microsoft.com/office/drawing/2014/main" id="{355982AC-F406-45E6-9126-87B754959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1" y="3769"/>
              <a:ext cx="136" cy="58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4" name="Oval 788">
              <a:extLst>
                <a:ext uri="{FF2B5EF4-FFF2-40B4-BE49-F238E27FC236}">
                  <a16:creationId xmlns:a16="http://schemas.microsoft.com/office/drawing/2014/main" id="{5D0E4266-5376-425A-92EE-AB947D9D7E2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3203"/>
              <a:ext cx="635" cy="706"/>
            </a:xfrm>
            <a:prstGeom prst="ellipse">
              <a:avLst/>
            </a:prstGeom>
            <a:solidFill>
              <a:srgbClr val="FF0000">
                <a:alpha val="39999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65" name="Group 597">
              <a:extLst>
                <a:ext uri="{FF2B5EF4-FFF2-40B4-BE49-F238E27FC236}">
                  <a16:creationId xmlns:a16="http://schemas.microsoft.com/office/drawing/2014/main" id="{EC53F337-D427-4F6B-B7E8-B8F3F4BA21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70" y="3158"/>
              <a:ext cx="499" cy="252"/>
              <a:chOff x="489" y="1888"/>
              <a:chExt cx="499" cy="362"/>
            </a:xfrm>
          </p:grpSpPr>
          <p:grpSp>
            <p:nvGrpSpPr>
              <p:cNvPr id="866" name="Group 598">
                <a:extLst>
                  <a:ext uri="{FF2B5EF4-FFF2-40B4-BE49-F238E27FC236}">
                    <a16:creationId xmlns:a16="http://schemas.microsoft.com/office/drawing/2014/main" id="{1ADD1854-9861-4FBE-A183-DDDED535FCC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871" name="AutoShape 599">
                  <a:extLst>
                    <a:ext uri="{FF2B5EF4-FFF2-40B4-BE49-F238E27FC236}">
                      <a16:creationId xmlns:a16="http://schemas.microsoft.com/office/drawing/2014/main" id="{701070F1-FFAF-4261-8197-DFC4BCC786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2" name="AutoShape 600">
                  <a:extLst>
                    <a:ext uri="{FF2B5EF4-FFF2-40B4-BE49-F238E27FC236}">
                      <a16:creationId xmlns:a16="http://schemas.microsoft.com/office/drawing/2014/main" id="{E7F6FC1C-0FEF-4403-8012-444C785F46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3" name="AutoShape 601">
                  <a:extLst>
                    <a:ext uri="{FF2B5EF4-FFF2-40B4-BE49-F238E27FC236}">
                      <a16:creationId xmlns:a16="http://schemas.microsoft.com/office/drawing/2014/main" id="{AE52E0FF-7539-44EE-BA60-09A858A6A9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67" name="Group 602">
                <a:extLst>
                  <a:ext uri="{FF2B5EF4-FFF2-40B4-BE49-F238E27FC236}">
                    <a16:creationId xmlns:a16="http://schemas.microsoft.com/office/drawing/2014/main" id="{3AAF983F-3297-4208-B6FA-E1B950380E6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868" name="AutoShape 603">
                  <a:extLst>
                    <a:ext uri="{FF2B5EF4-FFF2-40B4-BE49-F238E27FC236}">
                      <a16:creationId xmlns:a16="http://schemas.microsoft.com/office/drawing/2014/main" id="{8ACC0240-DBBD-41DF-A472-91F188DA4B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69" name="AutoShape 604">
                  <a:extLst>
                    <a:ext uri="{FF2B5EF4-FFF2-40B4-BE49-F238E27FC236}">
                      <a16:creationId xmlns:a16="http://schemas.microsoft.com/office/drawing/2014/main" id="{E08390DC-3B7D-4FF7-949F-C625A053C0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70" name="AutoShape 605">
                  <a:extLst>
                    <a:ext uri="{FF2B5EF4-FFF2-40B4-BE49-F238E27FC236}">
                      <a16:creationId xmlns:a16="http://schemas.microsoft.com/office/drawing/2014/main" id="{C3EE8EB7-D0EB-45D3-8272-885D7573FB3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882" name="Group 844">
            <a:extLst>
              <a:ext uri="{FF2B5EF4-FFF2-40B4-BE49-F238E27FC236}">
                <a16:creationId xmlns:a16="http://schemas.microsoft.com/office/drawing/2014/main" id="{BE1F7360-F2C0-4F30-B5C2-EE6F6D1805AF}"/>
              </a:ext>
            </a:extLst>
          </p:cNvPr>
          <p:cNvGrpSpPr>
            <a:grpSpLocks/>
          </p:cNvGrpSpPr>
          <p:nvPr/>
        </p:nvGrpSpPr>
        <p:grpSpPr bwMode="auto">
          <a:xfrm>
            <a:off x="6181725" y="2927350"/>
            <a:ext cx="1287463" cy="1336675"/>
            <a:chOff x="3894" y="1844"/>
            <a:chExt cx="811" cy="842"/>
          </a:xfrm>
        </p:grpSpPr>
        <p:sp>
          <p:nvSpPr>
            <p:cNvPr id="883" name="Oval 463">
              <a:extLst>
                <a:ext uri="{FF2B5EF4-FFF2-40B4-BE49-F238E27FC236}">
                  <a16:creationId xmlns:a16="http://schemas.microsoft.com/office/drawing/2014/main" id="{CBECC5F1-6E19-4057-A9E5-F14E439767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44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84" name="Group 464">
              <a:extLst>
                <a:ext uri="{FF2B5EF4-FFF2-40B4-BE49-F238E27FC236}">
                  <a16:creationId xmlns:a16="http://schemas.microsoft.com/office/drawing/2014/main" id="{F22FA0AB-F64C-49EC-BDC1-7D6A19C6076D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4526" y="2298"/>
              <a:ext cx="179" cy="181"/>
              <a:chOff x="355" y="485"/>
              <a:chExt cx="224" cy="227"/>
            </a:xfrm>
          </p:grpSpPr>
          <p:sp>
            <p:nvSpPr>
              <p:cNvPr id="906" name="Freeform 465">
                <a:extLst>
                  <a:ext uri="{FF2B5EF4-FFF2-40B4-BE49-F238E27FC236}">
                    <a16:creationId xmlns:a16="http://schemas.microsoft.com/office/drawing/2014/main" id="{BBE697CA-D07B-407B-8BC6-20D4D22B710F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7" name="Freeform 466">
                <a:extLst>
                  <a:ext uri="{FF2B5EF4-FFF2-40B4-BE49-F238E27FC236}">
                    <a16:creationId xmlns:a16="http://schemas.microsoft.com/office/drawing/2014/main" id="{491ED350-4652-4B5E-ACC9-3378EFD1E5A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885" name="Group 467">
              <a:extLst>
                <a:ext uri="{FF2B5EF4-FFF2-40B4-BE49-F238E27FC236}">
                  <a16:creationId xmlns:a16="http://schemas.microsoft.com/office/drawing/2014/main" id="{A54202CC-45A9-4A69-9891-44DC85DC4095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3894" y="2298"/>
              <a:ext cx="179" cy="181"/>
              <a:chOff x="355" y="485"/>
              <a:chExt cx="224" cy="227"/>
            </a:xfrm>
          </p:grpSpPr>
          <p:sp>
            <p:nvSpPr>
              <p:cNvPr id="904" name="Freeform 468">
                <a:extLst>
                  <a:ext uri="{FF2B5EF4-FFF2-40B4-BE49-F238E27FC236}">
                    <a16:creationId xmlns:a16="http://schemas.microsoft.com/office/drawing/2014/main" id="{D1E1E2FA-CA8C-4327-9B83-4FB21573B9BB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05" name="Freeform 469">
                <a:extLst>
                  <a:ext uri="{FF2B5EF4-FFF2-40B4-BE49-F238E27FC236}">
                    <a16:creationId xmlns:a16="http://schemas.microsoft.com/office/drawing/2014/main" id="{167F0D05-C750-4095-94E9-DF8CCDED04C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886" name="Oval 470">
              <a:extLst>
                <a:ext uri="{FF2B5EF4-FFF2-40B4-BE49-F238E27FC236}">
                  <a16:creationId xmlns:a16="http://schemas.microsoft.com/office/drawing/2014/main" id="{96BD7FE2-0EF2-4287-9EC5-78BF1AC72D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80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7" name="Freeform 471">
              <a:extLst>
                <a:ext uri="{FF2B5EF4-FFF2-40B4-BE49-F238E27FC236}">
                  <a16:creationId xmlns:a16="http://schemas.microsoft.com/office/drawing/2014/main" id="{DBAD28F8-FA26-483F-8371-BC6FF78A6F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479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888" name="Group 472">
              <a:extLst>
                <a:ext uri="{FF2B5EF4-FFF2-40B4-BE49-F238E27FC236}">
                  <a16:creationId xmlns:a16="http://schemas.microsoft.com/office/drawing/2014/main" id="{5492CE35-E879-4773-BEBC-A5BD97A58FB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0" y="1935"/>
              <a:ext cx="499" cy="252"/>
              <a:chOff x="489" y="1888"/>
              <a:chExt cx="499" cy="362"/>
            </a:xfrm>
          </p:grpSpPr>
          <p:grpSp>
            <p:nvGrpSpPr>
              <p:cNvPr id="896" name="Group 473">
                <a:extLst>
                  <a:ext uri="{FF2B5EF4-FFF2-40B4-BE49-F238E27FC236}">
                    <a16:creationId xmlns:a16="http://schemas.microsoft.com/office/drawing/2014/main" id="{F59AD89C-D8EE-43BD-AC15-29E87DFFA8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901" name="AutoShape 474">
                  <a:extLst>
                    <a:ext uri="{FF2B5EF4-FFF2-40B4-BE49-F238E27FC236}">
                      <a16:creationId xmlns:a16="http://schemas.microsoft.com/office/drawing/2014/main" id="{A8D11DA8-512D-40CD-A8CD-72180C89A7C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2" name="AutoShape 475">
                  <a:extLst>
                    <a:ext uri="{FF2B5EF4-FFF2-40B4-BE49-F238E27FC236}">
                      <a16:creationId xmlns:a16="http://schemas.microsoft.com/office/drawing/2014/main" id="{09DD51A5-12DF-4C0F-9D9D-35D54F6780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3" name="AutoShape 476">
                  <a:extLst>
                    <a:ext uri="{FF2B5EF4-FFF2-40B4-BE49-F238E27FC236}">
                      <a16:creationId xmlns:a16="http://schemas.microsoft.com/office/drawing/2014/main" id="{B936FF2E-F57C-453D-8DFE-95C7231C2B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897" name="Group 477">
                <a:extLst>
                  <a:ext uri="{FF2B5EF4-FFF2-40B4-BE49-F238E27FC236}">
                    <a16:creationId xmlns:a16="http://schemas.microsoft.com/office/drawing/2014/main" id="{64995AE1-25C4-49E2-8495-07AC06E3E2A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898" name="AutoShape 478">
                  <a:extLst>
                    <a:ext uri="{FF2B5EF4-FFF2-40B4-BE49-F238E27FC236}">
                      <a16:creationId xmlns:a16="http://schemas.microsoft.com/office/drawing/2014/main" id="{04DFF09C-BEAF-4377-AB87-EE237E2399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99" name="AutoShape 479">
                  <a:extLst>
                    <a:ext uri="{FF2B5EF4-FFF2-40B4-BE49-F238E27FC236}">
                      <a16:creationId xmlns:a16="http://schemas.microsoft.com/office/drawing/2014/main" id="{317A6B55-284A-4387-AA1C-1AE202D0907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00" name="AutoShape 480">
                  <a:extLst>
                    <a:ext uri="{FF2B5EF4-FFF2-40B4-BE49-F238E27FC236}">
                      <a16:creationId xmlns:a16="http://schemas.microsoft.com/office/drawing/2014/main" id="{3E1A4A00-2517-4706-A646-DB1AD8B49A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889" name="Oval 481">
              <a:extLst>
                <a:ext uri="{FF2B5EF4-FFF2-40B4-BE49-F238E27FC236}">
                  <a16:creationId xmlns:a16="http://schemas.microsoft.com/office/drawing/2014/main" id="{CE1AB8BC-C269-4D27-B489-7AEA5052B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1873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0" name="Oval 482">
              <a:extLst>
                <a:ext uri="{FF2B5EF4-FFF2-40B4-BE49-F238E27FC236}">
                  <a16:creationId xmlns:a16="http://schemas.microsoft.com/office/drawing/2014/main" id="{14213B5F-F0CE-4267-BAA9-E0103B03A4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" y="1869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1" name="AutoShape 483">
              <a:extLst>
                <a:ext uri="{FF2B5EF4-FFF2-40B4-BE49-F238E27FC236}">
                  <a16:creationId xmlns:a16="http://schemas.microsoft.com/office/drawing/2014/main" id="{04A82A95-E61D-4E5A-AB9E-0D088864370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4118" y="2069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2" name="AutoShape 484">
              <a:extLst>
                <a:ext uri="{FF2B5EF4-FFF2-40B4-BE49-F238E27FC236}">
                  <a16:creationId xmlns:a16="http://schemas.microsoft.com/office/drawing/2014/main" id="{DC9153EF-3E88-4D7F-9350-C50D76F6E21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4436" y="2069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3" name="AutoShape 485">
              <a:extLst>
                <a:ext uri="{FF2B5EF4-FFF2-40B4-BE49-F238E27FC236}">
                  <a16:creationId xmlns:a16="http://schemas.microsoft.com/office/drawing/2014/main" id="{91244524-373D-403F-9A49-BA58D5F5C6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254" y="2432"/>
              <a:ext cx="92" cy="363"/>
            </a:xfrm>
            <a:prstGeom prst="moon">
              <a:avLst>
                <a:gd name="adj" fmla="val 71111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4" name="Freeform 803">
              <a:extLst>
                <a:ext uri="{FF2B5EF4-FFF2-40B4-BE49-F238E27FC236}">
                  <a16:creationId xmlns:a16="http://schemas.microsoft.com/office/drawing/2014/main" id="{998151EA-3A83-4C83-ACED-9047F89534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3" y="2251"/>
              <a:ext cx="136" cy="136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95" name="Freeform 804">
              <a:extLst>
                <a:ext uri="{FF2B5EF4-FFF2-40B4-BE49-F238E27FC236}">
                  <a16:creationId xmlns:a16="http://schemas.microsoft.com/office/drawing/2014/main" id="{7F589D73-42AF-4840-A528-6DB9207504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90" y="2251"/>
              <a:ext cx="136" cy="136"/>
            </a:xfrm>
            <a:custGeom>
              <a:avLst/>
              <a:gdLst>
                <a:gd name="T0" fmla="*/ 298 w 504"/>
                <a:gd name="T1" fmla="*/ 658 h 660"/>
                <a:gd name="T2" fmla="*/ 286 w 504"/>
                <a:gd name="T3" fmla="*/ 658 h 660"/>
                <a:gd name="T4" fmla="*/ 207 w 504"/>
                <a:gd name="T5" fmla="*/ 660 h 660"/>
                <a:gd name="T6" fmla="*/ 207 w 504"/>
                <a:gd name="T7" fmla="*/ 524 h 660"/>
                <a:gd name="T8" fmla="*/ 26 w 504"/>
                <a:gd name="T9" fmla="*/ 524 h 660"/>
                <a:gd name="T10" fmla="*/ 26 w 504"/>
                <a:gd name="T11" fmla="*/ 433 h 660"/>
                <a:gd name="T12" fmla="*/ 207 w 504"/>
                <a:gd name="T13" fmla="*/ 433 h 660"/>
                <a:gd name="T14" fmla="*/ 207 w 504"/>
                <a:gd name="T15" fmla="*/ 388 h 660"/>
                <a:gd name="T16" fmla="*/ 26 w 504"/>
                <a:gd name="T17" fmla="*/ 388 h 660"/>
                <a:gd name="T18" fmla="*/ 26 w 504"/>
                <a:gd name="T19" fmla="*/ 297 h 660"/>
                <a:gd name="T20" fmla="*/ 207 w 504"/>
                <a:gd name="T21" fmla="*/ 297 h 660"/>
                <a:gd name="T22" fmla="*/ 204 w 504"/>
                <a:gd name="T23" fmla="*/ 265 h 660"/>
                <a:gd name="T24" fmla="*/ 0 w 504"/>
                <a:gd name="T25" fmla="*/ 64 h 660"/>
                <a:gd name="T26" fmla="*/ 64 w 504"/>
                <a:gd name="T27" fmla="*/ 0 h 660"/>
                <a:gd name="T28" fmla="*/ 250 w 504"/>
                <a:gd name="T29" fmla="*/ 186 h 660"/>
                <a:gd name="T30" fmla="*/ 438 w 504"/>
                <a:gd name="T31" fmla="*/ 0 h 660"/>
                <a:gd name="T32" fmla="*/ 504 w 504"/>
                <a:gd name="T33" fmla="*/ 66 h 660"/>
                <a:gd name="T34" fmla="*/ 300 w 504"/>
                <a:gd name="T35" fmla="*/ 265 h 660"/>
                <a:gd name="T36" fmla="*/ 298 w 504"/>
                <a:gd name="T37" fmla="*/ 297 h 660"/>
                <a:gd name="T38" fmla="*/ 479 w 504"/>
                <a:gd name="T39" fmla="*/ 297 h 660"/>
                <a:gd name="T40" fmla="*/ 479 w 504"/>
                <a:gd name="T41" fmla="*/ 388 h 660"/>
                <a:gd name="T42" fmla="*/ 298 w 504"/>
                <a:gd name="T43" fmla="*/ 388 h 660"/>
                <a:gd name="T44" fmla="*/ 298 w 504"/>
                <a:gd name="T45" fmla="*/ 433 h 660"/>
                <a:gd name="T46" fmla="*/ 479 w 504"/>
                <a:gd name="T47" fmla="*/ 433 h 660"/>
                <a:gd name="T48" fmla="*/ 479 w 504"/>
                <a:gd name="T49" fmla="*/ 524 h 660"/>
                <a:gd name="T50" fmla="*/ 298 w 504"/>
                <a:gd name="T51" fmla="*/ 524 h 660"/>
                <a:gd name="T52" fmla="*/ 298 w 504"/>
                <a:gd name="T53" fmla="*/ 658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04" h="660">
                  <a:moveTo>
                    <a:pt x="298" y="658"/>
                  </a:moveTo>
                  <a:cubicBezTo>
                    <a:pt x="294" y="658"/>
                    <a:pt x="290" y="658"/>
                    <a:pt x="286" y="658"/>
                  </a:cubicBezTo>
                  <a:lnTo>
                    <a:pt x="207" y="660"/>
                  </a:lnTo>
                  <a:lnTo>
                    <a:pt x="207" y="524"/>
                  </a:lnTo>
                  <a:lnTo>
                    <a:pt x="26" y="524"/>
                  </a:lnTo>
                  <a:lnTo>
                    <a:pt x="26" y="433"/>
                  </a:lnTo>
                  <a:lnTo>
                    <a:pt x="207" y="433"/>
                  </a:lnTo>
                  <a:lnTo>
                    <a:pt x="207" y="388"/>
                  </a:lnTo>
                  <a:lnTo>
                    <a:pt x="26" y="388"/>
                  </a:lnTo>
                  <a:lnTo>
                    <a:pt x="26" y="297"/>
                  </a:lnTo>
                  <a:lnTo>
                    <a:pt x="207" y="297"/>
                  </a:lnTo>
                  <a:lnTo>
                    <a:pt x="204" y="265"/>
                  </a:lnTo>
                  <a:lnTo>
                    <a:pt x="0" y="64"/>
                  </a:lnTo>
                  <a:lnTo>
                    <a:pt x="64" y="0"/>
                  </a:lnTo>
                  <a:lnTo>
                    <a:pt x="250" y="186"/>
                  </a:lnTo>
                  <a:lnTo>
                    <a:pt x="438" y="0"/>
                  </a:lnTo>
                  <a:lnTo>
                    <a:pt x="504" y="66"/>
                  </a:lnTo>
                  <a:lnTo>
                    <a:pt x="300" y="265"/>
                  </a:lnTo>
                  <a:lnTo>
                    <a:pt x="298" y="297"/>
                  </a:lnTo>
                  <a:lnTo>
                    <a:pt x="479" y="297"/>
                  </a:lnTo>
                  <a:lnTo>
                    <a:pt x="479" y="388"/>
                  </a:lnTo>
                  <a:lnTo>
                    <a:pt x="298" y="388"/>
                  </a:lnTo>
                  <a:lnTo>
                    <a:pt x="298" y="433"/>
                  </a:lnTo>
                  <a:lnTo>
                    <a:pt x="479" y="433"/>
                  </a:lnTo>
                  <a:lnTo>
                    <a:pt x="479" y="524"/>
                  </a:lnTo>
                  <a:lnTo>
                    <a:pt x="298" y="524"/>
                  </a:lnTo>
                  <a:lnTo>
                    <a:pt x="298" y="65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08" name="Group 806">
            <a:extLst>
              <a:ext uri="{FF2B5EF4-FFF2-40B4-BE49-F238E27FC236}">
                <a16:creationId xmlns:a16="http://schemas.microsoft.com/office/drawing/2014/main" id="{38AEFC02-5574-4D82-B74C-C0B9167CBE71}"/>
              </a:ext>
            </a:extLst>
          </p:cNvPr>
          <p:cNvGrpSpPr>
            <a:grpSpLocks/>
          </p:cNvGrpSpPr>
          <p:nvPr/>
        </p:nvGrpSpPr>
        <p:grpSpPr bwMode="auto">
          <a:xfrm>
            <a:off x="8053388" y="2927350"/>
            <a:ext cx="1287462" cy="1336675"/>
            <a:chOff x="5073" y="1844"/>
            <a:chExt cx="811" cy="842"/>
          </a:xfrm>
        </p:grpSpPr>
        <p:sp>
          <p:nvSpPr>
            <p:cNvPr id="909" name="Oval 493">
              <a:extLst>
                <a:ext uri="{FF2B5EF4-FFF2-40B4-BE49-F238E27FC236}">
                  <a16:creationId xmlns:a16="http://schemas.microsoft.com/office/drawing/2014/main" id="{5557FCDE-7F98-4A3A-9ACF-2F3EAF543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1844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10" name="Group 494">
              <a:extLst>
                <a:ext uri="{FF2B5EF4-FFF2-40B4-BE49-F238E27FC236}">
                  <a16:creationId xmlns:a16="http://schemas.microsoft.com/office/drawing/2014/main" id="{5601D4A9-9697-4601-BC59-5A9BE2ACE1B5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705" y="2298"/>
              <a:ext cx="179" cy="181"/>
              <a:chOff x="355" y="485"/>
              <a:chExt cx="224" cy="227"/>
            </a:xfrm>
          </p:grpSpPr>
          <p:sp>
            <p:nvSpPr>
              <p:cNvPr id="931" name="Freeform 495">
                <a:extLst>
                  <a:ext uri="{FF2B5EF4-FFF2-40B4-BE49-F238E27FC236}">
                    <a16:creationId xmlns:a16="http://schemas.microsoft.com/office/drawing/2014/main" id="{5AB7D276-2726-49F6-8D3E-41ABA00A43C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2" name="Freeform 496">
                <a:extLst>
                  <a:ext uri="{FF2B5EF4-FFF2-40B4-BE49-F238E27FC236}">
                    <a16:creationId xmlns:a16="http://schemas.microsoft.com/office/drawing/2014/main" id="{21BD6961-3346-4A76-A438-1FE80E125EB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11" name="Group 497">
              <a:extLst>
                <a:ext uri="{FF2B5EF4-FFF2-40B4-BE49-F238E27FC236}">
                  <a16:creationId xmlns:a16="http://schemas.microsoft.com/office/drawing/2014/main" id="{C52A4AF6-AF08-4C2B-B369-63C40A662F42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2298"/>
              <a:ext cx="179" cy="181"/>
              <a:chOff x="355" y="485"/>
              <a:chExt cx="224" cy="227"/>
            </a:xfrm>
          </p:grpSpPr>
          <p:sp>
            <p:nvSpPr>
              <p:cNvPr id="929" name="Freeform 498">
                <a:extLst>
                  <a:ext uri="{FF2B5EF4-FFF2-40B4-BE49-F238E27FC236}">
                    <a16:creationId xmlns:a16="http://schemas.microsoft.com/office/drawing/2014/main" id="{65D33E4C-A694-4786-83E2-FB7527F4A314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30" name="Freeform 499">
                <a:extLst>
                  <a:ext uri="{FF2B5EF4-FFF2-40B4-BE49-F238E27FC236}">
                    <a16:creationId xmlns:a16="http://schemas.microsoft.com/office/drawing/2014/main" id="{61DB09D2-3463-4298-BA80-7D01BE939C12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12" name="Oval 500">
              <a:extLst>
                <a:ext uri="{FF2B5EF4-FFF2-40B4-BE49-F238E27FC236}">
                  <a16:creationId xmlns:a16="http://schemas.microsoft.com/office/drawing/2014/main" id="{DD87F64B-46E0-46F0-A1FF-EDCE230E10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1980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13" name="Group 502">
              <a:extLst>
                <a:ext uri="{FF2B5EF4-FFF2-40B4-BE49-F238E27FC236}">
                  <a16:creationId xmlns:a16="http://schemas.microsoft.com/office/drawing/2014/main" id="{F8BB5F8A-7B8E-4E2A-9AAB-9B517508E6F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1935"/>
              <a:ext cx="499" cy="252"/>
              <a:chOff x="489" y="1888"/>
              <a:chExt cx="499" cy="362"/>
            </a:xfrm>
          </p:grpSpPr>
          <p:grpSp>
            <p:nvGrpSpPr>
              <p:cNvPr id="921" name="Group 503">
                <a:extLst>
                  <a:ext uri="{FF2B5EF4-FFF2-40B4-BE49-F238E27FC236}">
                    <a16:creationId xmlns:a16="http://schemas.microsoft.com/office/drawing/2014/main" id="{E8015825-0F6F-4FED-8B31-EE4E7411EFC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926" name="AutoShape 504">
                  <a:extLst>
                    <a:ext uri="{FF2B5EF4-FFF2-40B4-BE49-F238E27FC236}">
                      <a16:creationId xmlns:a16="http://schemas.microsoft.com/office/drawing/2014/main" id="{B4A9253F-7D64-43A3-9A40-5F21DF7385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7" name="AutoShape 505">
                  <a:extLst>
                    <a:ext uri="{FF2B5EF4-FFF2-40B4-BE49-F238E27FC236}">
                      <a16:creationId xmlns:a16="http://schemas.microsoft.com/office/drawing/2014/main" id="{1857AF45-A10A-45DA-854B-2C20215282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8" name="AutoShape 506">
                  <a:extLst>
                    <a:ext uri="{FF2B5EF4-FFF2-40B4-BE49-F238E27FC236}">
                      <a16:creationId xmlns:a16="http://schemas.microsoft.com/office/drawing/2014/main" id="{3BFD3726-BDD6-410C-AF84-1C062BE701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22" name="Group 507">
                <a:extLst>
                  <a:ext uri="{FF2B5EF4-FFF2-40B4-BE49-F238E27FC236}">
                    <a16:creationId xmlns:a16="http://schemas.microsoft.com/office/drawing/2014/main" id="{FF4BCDA3-17E5-49B3-8D36-4E7C8C276FE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923" name="AutoShape 508">
                  <a:extLst>
                    <a:ext uri="{FF2B5EF4-FFF2-40B4-BE49-F238E27FC236}">
                      <a16:creationId xmlns:a16="http://schemas.microsoft.com/office/drawing/2014/main" id="{6DF5A48A-1061-4D53-A300-EA0F9B5076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4" name="AutoShape 509">
                  <a:extLst>
                    <a:ext uri="{FF2B5EF4-FFF2-40B4-BE49-F238E27FC236}">
                      <a16:creationId xmlns:a16="http://schemas.microsoft.com/office/drawing/2014/main" id="{9C3E4FA8-5BE0-4BDC-A3EF-192F32ADD8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25" name="AutoShape 510">
                  <a:extLst>
                    <a:ext uri="{FF2B5EF4-FFF2-40B4-BE49-F238E27FC236}">
                      <a16:creationId xmlns:a16="http://schemas.microsoft.com/office/drawing/2014/main" id="{0E783F94-9833-4F70-AA9C-90D143AE70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14" name="Oval 511">
              <a:extLst>
                <a:ext uri="{FF2B5EF4-FFF2-40B4-BE49-F238E27FC236}">
                  <a16:creationId xmlns:a16="http://schemas.microsoft.com/office/drawing/2014/main" id="{A291F8AC-DCE9-4530-9357-2F85EE3285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1873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5" name="Oval 512">
              <a:extLst>
                <a:ext uri="{FF2B5EF4-FFF2-40B4-BE49-F238E27FC236}">
                  <a16:creationId xmlns:a16="http://schemas.microsoft.com/office/drawing/2014/main" id="{904C9EA3-D18E-410C-9D3B-35C61E42DA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" y="1869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6" name="Oval 514">
              <a:extLst>
                <a:ext uri="{FF2B5EF4-FFF2-40B4-BE49-F238E27FC236}">
                  <a16:creationId xmlns:a16="http://schemas.microsoft.com/office/drawing/2014/main" id="{F8A60ABD-751B-4090-B695-2E20D3580E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2251"/>
              <a:ext cx="46" cy="6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7" name="AutoShape 516">
              <a:extLst>
                <a:ext uri="{FF2B5EF4-FFF2-40B4-BE49-F238E27FC236}">
                  <a16:creationId xmlns:a16="http://schemas.microsoft.com/office/drawing/2014/main" id="{B74373AF-3981-4972-9110-4FCE69883B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5297" y="2096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8" name="AutoShape 520">
              <a:extLst>
                <a:ext uri="{FF2B5EF4-FFF2-40B4-BE49-F238E27FC236}">
                  <a16:creationId xmlns:a16="http://schemas.microsoft.com/office/drawing/2014/main" id="{FF42EC89-DE94-4916-AB5C-C83554EB1F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5615" y="2096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9" name="Oval 699">
              <a:extLst>
                <a:ext uri="{FF2B5EF4-FFF2-40B4-BE49-F238E27FC236}">
                  <a16:creationId xmlns:a16="http://schemas.microsoft.com/office/drawing/2014/main" id="{5E458F41-77B2-41ED-96E7-193828AA0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9" y="2251"/>
              <a:ext cx="46" cy="64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0" name="Freeform 805">
              <a:extLst>
                <a:ext uri="{FF2B5EF4-FFF2-40B4-BE49-F238E27FC236}">
                  <a16:creationId xmlns:a16="http://schemas.microsoft.com/office/drawing/2014/main" id="{5F36F574-ABC4-4BC6-BE76-603E1E74C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" y="2505"/>
              <a:ext cx="58" cy="91"/>
            </a:xfrm>
            <a:custGeom>
              <a:avLst/>
              <a:gdLst>
                <a:gd name="T0" fmla="*/ 235 w 235"/>
                <a:gd name="T1" fmla="*/ 98 h 461"/>
                <a:gd name="T2" fmla="*/ 99 w 235"/>
                <a:gd name="T3" fmla="*/ 8 h 461"/>
                <a:gd name="T4" fmla="*/ 8 w 235"/>
                <a:gd name="T5" fmla="*/ 144 h 461"/>
                <a:gd name="T6" fmla="*/ 99 w 235"/>
                <a:gd name="T7" fmla="*/ 234 h 461"/>
                <a:gd name="T8" fmla="*/ 189 w 235"/>
                <a:gd name="T9" fmla="*/ 234 h 461"/>
                <a:gd name="T10" fmla="*/ 53 w 235"/>
                <a:gd name="T11" fmla="*/ 280 h 461"/>
                <a:gd name="T12" fmla="*/ 8 w 235"/>
                <a:gd name="T13" fmla="*/ 371 h 461"/>
                <a:gd name="T14" fmla="*/ 99 w 235"/>
                <a:gd name="T15" fmla="*/ 461 h 461"/>
                <a:gd name="T16" fmla="*/ 235 w 235"/>
                <a:gd name="T17" fmla="*/ 371 h 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5" h="461">
                  <a:moveTo>
                    <a:pt x="235" y="98"/>
                  </a:moveTo>
                  <a:cubicBezTo>
                    <a:pt x="186" y="49"/>
                    <a:pt x="137" y="0"/>
                    <a:pt x="99" y="8"/>
                  </a:cubicBezTo>
                  <a:cubicBezTo>
                    <a:pt x="61" y="16"/>
                    <a:pt x="8" y="106"/>
                    <a:pt x="8" y="144"/>
                  </a:cubicBezTo>
                  <a:cubicBezTo>
                    <a:pt x="8" y="182"/>
                    <a:pt x="69" y="219"/>
                    <a:pt x="99" y="234"/>
                  </a:cubicBezTo>
                  <a:cubicBezTo>
                    <a:pt x="129" y="249"/>
                    <a:pt x="197" y="226"/>
                    <a:pt x="189" y="234"/>
                  </a:cubicBezTo>
                  <a:cubicBezTo>
                    <a:pt x="181" y="242"/>
                    <a:pt x="83" y="257"/>
                    <a:pt x="53" y="280"/>
                  </a:cubicBezTo>
                  <a:cubicBezTo>
                    <a:pt x="23" y="303"/>
                    <a:pt x="0" y="341"/>
                    <a:pt x="8" y="371"/>
                  </a:cubicBezTo>
                  <a:cubicBezTo>
                    <a:pt x="16" y="401"/>
                    <a:pt x="61" y="461"/>
                    <a:pt x="99" y="461"/>
                  </a:cubicBezTo>
                  <a:cubicBezTo>
                    <a:pt x="137" y="461"/>
                    <a:pt x="186" y="416"/>
                    <a:pt x="235" y="371"/>
                  </a:cubicBezTo>
                </a:path>
              </a:pathLst>
            </a:custGeom>
            <a:noFill/>
            <a:ln w="15875">
              <a:solidFill>
                <a:srgbClr val="FF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33" name="Group 841">
            <a:extLst>
              <a:ext uri="{FF2B5EF4-FFF2-40B4-BE49-F238E27FC236}">
                <a16:creationId xmlns:a16="http://schemas.microsoft.com/office/drawing/2014/main" id="{59C7AAE4-8096-4582-A281-F14ED399E7A1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4870450"/>
            <a:ext cx="1296988" cy="1336675"/>
            <a:chOff x="5070" y="3068"/>
            <a:chExt cx="817" cy="842"/>
          </a:xfrm>
        </p:grpSpPr>
        <p:sp>
          <p:nvSpPr>
            <p:cNvPr id="934" name="Oval 653">
              <a:extLst>
                <a:ext uri="{FF2B5EF4-FFF2-40B4-BE49-F238E27FC236}">
                  <a16:creationId xmlns:a16="http://schemas.microsoft.com/office/drawing/2014/main" id="{1F421424-609E-4529-AE8A-E11384D28F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3068"/>
              <a:ext cx="726" cy="75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35" name="Group 657">
              <a:extLst>
                <a:ext uri="{FF2B5EF4-FFF2-40B4-BE49-F238E27FC236}">
                  <a16:creationId xmlns:a16="http://schemas.microsoft.com/office/drawing/2014/main" id="{E67786A3-560B-48A4-9495-B5178C3509BC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3522"/>
              <a:ext cx="179" cy="181"/>
              <a:chOff x="355" y="485"/>
              <a:chExt cx="224" cy="227"/>
            </a:xfrm>
          </p:grpSpPr>
          <p:sp>
            <p:nvSpPr>
              <p:cNvPr id="974" name="Freeform 658">
                <a:extLst>
                  <a:ext uri="{FF2B5EF4-FFF2-40B4-BE49-F238E27FC236}">
                    <a16:creationId xmlns:a16="http://schemas.microsoft.com/office/drawing/2014/main" id="{2F2F15EF-E00E-4B93-B27F-EF06BAD295D8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5" name="Freeform 659">
                <a:extLst>
                  <a:ext uri="{FF2B5EF4-FFF2-40B4-BE49-F238E27FC236}">
                    <a16:creationId xmlns:a16="http://schemas.microsoft.com/office/drawing/2014/main" id="{1CCC6C13-6F6C-416A-B422-50BFB7ABA32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36" name="Oval 660">
              <a:extLst>
                <a:ext uri="{FF2B5EF4-FFF2-40B4-BE49-F238E27FC236}">
                  <a16:creationId xmlns:a16="http://schemas.microsoft.com/office/drawing/2014/main" id="{F8F961EF-332D-4D5B-85B2-1ED99BED4E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3204"/>
              <a:ext cx="635" cy="706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37" name="Group 662">
              <a:extLst>
                <a:ext uri="{FF2B5EF4-FFF2-40B4-BE49-F238E27FC236}">
                  <a16:creationId xmlns:a16="http://schemas.microsoft.com/office/drawing/2014/main" id="{2E021389-02A9-4184-A8BA-FC755A83FF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29" y="3159"/>
              <a:ext cx="499" cy="252"/>
              <a:chOff x="489" y="1888"/>
              <a:chExt cx="499" cy="362"/>
            </a:xfrm>
          </p:grpSpPr>
          <p:grpSp>
            <p:nvGrpSpPr>
              <p:cNvPr id="966" name="Group 663">
                <a:extLst>
                  <a:ext uri="{FF2B5EF4-FFF2-40B4-BE49-F238E27FC236}">
                    <a16:creationId xmlns:a16="http://schemas.microsoft.com/office/drawing/2014/main" id="{C2003324-9C2A-4AD5-88F4-2ABB8FA95B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1888"/>
                <a:ext cx="227" cy="362"/>
                <a:chOff x="489" y="1888"/>
                <a:chExt cx="362" cy="362"/>
              </a:xfrm>
            </p:grpSpPr>
            <p:sp>
              <p:nvSpPr>
                <p:cNvPr id="971" name="AutoShape 664">
                  <a:extLst>
                    <a:ext uri="{FF2B5EF4-FFF2-40B4-BE49-F238E27FC236}">
                      <a16:creationId xmlns:a16="http://schemas.microsoft.com/office/drawing/2014/main" id="{6BC9B9C8-89F1-4D59-A400-A55D619416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2" name="AutoShape 665">
                  <a:extLst>
                    <a:ext uri="{FF2B5EF4-FFF2-40B4-BE49-F238E27FC236}">
                      <a16:creationId xmlns:a16="http://schemas.microsoft.com/office/drawing/2014/main" id="{16EE66E6-662F-4ED0-B6A9-7D856DED7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3" name="AutoShape 666">
                  <a:extLst>
                    <a:ext uri="{FF2B5EF4-FFF2-40B4-BE49-F238E27FC236}">
                      <a16:creationId xmlns:a16="http://schemas.microsoft.com/office/drawing/2014/main" id="{26F6E500-6C63-47C5-9C07-9FE7973C509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967" name="Group 667">
                <a:extLst>
                  <a:ext uri="{FF2B5EF4-FFF2-40B4-BE49-F238E27FC236}">
                    <a16:creationId xmlns:a16="http://schemas.microsoft.com/office/drawing/2014/main" id="{7C1BDFFF-88A8-49D3-AF90-894812AC35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761" y="1888"/>
                <a:ext cx="227" cy="362"/>
                <a:chOff x="489" y="1888"/>
                <a:chExt cx="362" cy="362"/>
              </a:xfrm>
            </p:grpSpPr>
            <p:sp>
              <p:nvSpPr>
                <p:cNvPr id="968" name="AutoShape 668">
                  <a:extLst>
                    <a:ext uri="{FF2B5EF4-FFF2-40B4-BE49-F238E27FC236}">
                      <a16:creationId xmlns:a16="http://schemas.microsoft.com/office/drawing/2014/main" id="{E4C7BDE2-311D-43A7-9BB2-EC19D53C70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48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69" name="AutoShape 669">
                  <a:extLst>
                    <a:ext uri="{FF2B5EF4-FFF2-40B4-BE49-F238E27FC236}">
                      <a16:creationId xmlns:a16="http://schemas.microsoft.com/office/drawing/2014/main" id="{C1283233-7073-4073-9660-4F89E93F90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579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70" name="AutoShape 670">
                  <a:extLst>
                    <a:ext uri="{FF2B5EF4-FFF2-40B4-BE49-F238E27FC236}">
                      <a16:creationId xmlns:a16="http://schemas.microsoft.com/office/drawing/2014/main" id="{F47071D2-0FF6-4C29-8149-9328559E7D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800000">
                  <a:off x="670" y="1888"/>
                  <a:ext cx="181" cy="362"/>
                </a:xfrm>
                <a:prstGeom prst="moon">
                  <a:avLst>
                    <a:gd name="adj" fmla="val 50000"/>
                  </a:avLst>
                </a:pr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938" name="Oval 671">
              <a:extLst>
                <a:ext uri="{FF2B5EF4-FFF2-40B4-BE49-F238E27FC236}">
                  <a16:creationId xmlns:a16="http://schemas.microsoft.com/office/drawing/2014/main" id="{F240F748-FF9A-4618-B8A3-8253DE8FD2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7" y="3097"/>
              <a:ext cx="363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9" name="Oval 672">
              <a:extLst>
                <a:ext uri="{FF2B5EF4-FFF2-40B4-BE49-F238E27FC236}">
                  <a16:creationId xmlns:a16="http://schemas.microsoft.com/office/drawing/2014/main" id="{6E82583B-2A18-4AC4-A0D0-49019B788C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27" y="3093"/>
              <a:ext cx="303" cy="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0" name="AutoShape 676">
              <a:extLst>
                <a:ext uri="{FF2B5EF4-FFF2-40B4-BE49-F238E27FC236}">
                  <a16:creationId xmlns:a16="http://schemas.microsoft.com/office/drawing/2014/main" id="{A517F741-186B-42FA-8544-14B85C60401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297" y="3294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1" name="AutoShape 680">
              <a:extLst>
                <a:ext uri="{FF2B5EF4-FFF2-40B4-BE49-F238E27FC236}">
                  <a16:creationId xmlns:a16="http://schemas.microsoft.com/office/drawing/2014/main" id="{8A212DF3-E2A4-438E-8F8C-9B5D6CF18D3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615" y="3294"/>
              <a:ext cx="45" cy="227"/>
            </a:xfrm>
            <a:prstGeom prst="moon">
              <a:avLst>
                <a:gd name="adj" fmla="val 6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42" name="Group 809">
              <a:extLst>
                <a:ext uri="{FF2B5EF4-FFF2-40B4-BE49-F238E27FC236}">
                  <a16:creationId xmlns:a16="http://schemas.microsoft.com/office/drawing/2014/main" id="{CF2300A6-CEFA-4780-8059-6E35C327AB0D}"/>
                </a:ext>
              </a:extLst>
            </p:cNvPr>
            <p:cNvGrpSpPr>
              <a:grpSpLocks/>
            </p:cNvGrpSpPr>
            <p:nvPr/>
          </p:nvGrpSpPr>
          <p:grpSpPr bwMode="auto">
            <a:xfrm rot="20700000" flipH="1">
              <a:off x="5705" y="3522"/>
              <a:ext cx="179" cy="181"/>
              <a:chOff x="355" y="485"/>
              <a:chExt cx="224" cy="227"/>
            </a:xfrm>
          </p:grpSpPr>
          <p:sp>
            <p:nvSpPr>
              <p:cNvPr id="964" name="Freeform 810">
                <a:extLst>
                  <a:ext uri="{FF2B5EF4-FFF2-40B4-BE49-F238E27FC236}">
                    <a16:creationId xmlns:a16="http://schemas.microsoft.com/office/drawing/2014/main" id="{CE3647D3-5942-4D76-A939-B460E81E5B9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5" name="Freeform 811">
                <a:extLst>
                  <a:ext uri="{FF2B5EF4-FFF2-40B4-BE49-F238E27FC236}">
                    <a16:creationId xmlns:a16="http://schemas.microsoft.com/office/drawing/2014/main" id="{47D6AD05-605E-4C2C-BCF8-630E8A08C576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943" name="Group 812">
              <a:extLst>
                <a:ext uri="{FF2B5EF4-FFF2-40B4-BE49-F238E27FC236}">
                  <a16:creationId xmlns:a16="http://schemas.microsoft.com/office/drawing/2014/main" id="{A000A32B-AB04-4D4B-BE79-9730F730B04A}"/>
                </a:ext>
              </a:extLst>
            </p:cNvPr>
            <p:cNvGrpSpPr>
              <a:grpSpLocks/>
            </p:cNvGrpSpPr>
            <p:nvPr/>
          </p:nvGrpSpPr>
          <p:grpSpPr bwMode="auto">
            <a:xfrm rot="900000">
              <a:off x="5073" y="3522"/>
              <a:ext cx="179" cy="181"/>
              <a:chOff x="355" y="485"/>
              <a:chExt cx="224" cy="227"/>
            </a:xfrm>
          </p:grpSpPr>
          <p:sp>
            <p:nvSpPr>
              <p:cNvPr id="962" name="Freeform 813">
                <a:extLst>
                  <a:ext uri="{FF2B5EF4-FFF2-40B4-BE49-F238E27FC236}">
                    <a16:creationId xmlns:a16="http://schemas.microsoft.com/office/drawing/2014/main" id="{4140CB29-89E0-46DE-B0E9-7292E2138C9E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55" y="485"/>
                <a:ext cx="224" cy="227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3" name="Freeform 814">
                <a:extLst>
                  <a:ext uri="{FF2B5EF4-FFF2-40B4-BE49-F238E27FC236}">
                    <a16:creationId xmlns:a16="http://schemas.microsoft.com/office/drawing/2014/main" id="{DF0F9EB1-4692-4CDF-96F8-59FC7D5C2B59}"/>
                  </a:ext>
                </a:extLst>
              </p:cNvPr>
              <p:cNvSpPr>
                <a:spLocks/>
              </p:cNvSpPr>
              <p:nvPr/>
            </p:nvSpPr>
            <p:spPr bwMode="auto">
              <a:xfrm rot="900000">
                <a:off x="395" y="506"/>
                <a:ext cx="158" cy="161"/>
              </a:xfrm>
              <a:custGeom>
                <a:avLst/>
                <a:gdLst>
                  <a:gd name="T0" fmla="*/ 113 w 174"/>
                  <a:gd name="T1" fmla="*/ 60 h 257"/>
                  <a:gd name="T2" fmla="*/ 23 w 174"/>
                  <a:gd name="T3" fmla="*/ 15 h 257"/>
                  <a:gd name="T4" fmla="*/ 23 w 174"/>
                  <a:gd name="T5" fmla="*/ 151 h 257"/>
                  <a:gd name="T6" fmla="*/ 159 w 174"/>
                  <a:gd name="T7" fmla="*/ 242 h 257"/>
                  <a:gd name="T8" fmla="*/ 113 w 174"/>
                  <a:gd name="T9" fmla="*/ 60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257">
                    <a:moveTo>
                      <a:pt x="113" y="60"/>
                    </a:moveTo>
                    <a:cubicBezTo>
                      <a:pt x="90" y="22"/>
                      <a:pt x="38" y="0"/>
                      <a:pt x="23" y="15"/>
                    </a:cubicBezTo>
                    <a:cubicBezTo>
                      <a:pt x="8" y="30"/>
                      <a:pt x="0" y="113"/>
                      <a:pt x="23" y="151"/>
                    </a:cubicBezTo>
                    <a:cubicBezTo>
                      <a:pt x="46" y="189"/>
                      <a:pt x="144" y="257"/>
                      <a:pt x="159" y="242"/>
                    </a:cubicBezTo>
                    <a:cubicBezTo>
                      <a:pt x="174" y="227"/>
                      <a:pt x="136" y="98"/>
                      <a:pt x="113" y="6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CC66"/>
                  </a:gs>
                  <a:gs pos="100000">
                    <a:srgbClr val="FF9900"/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944" name="Freeform 817">
              <a:extLst>
                <a:ext uri="{FF2B5EF4-FFF2-40B4-BE49-F238E27FC236}">
                  <a16:creationId xmlns:a16="http://schemas.microsoft.com/office/drawing/2014/main" id="{E734DF69-FC36-4F67-B41F-CB94364CD8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3703"/>
              <a:ext cx="90" cy="23"/>
            </a:xfrm>
            <a:custGeom>
              <a:avLst/>
              <a:gdLst>
                <a:gd name="T0" fmla="*/ 245 w 264"/>
                <a:gd name="T1" fmla="*/ 3 h 59"/>
                <a:gd name="T2" fmla="*/ 245 w 264"/>
                <a:gd name="T3" fmla="*/ 31 h 59"/>
                <a:gd name="T4" fmla="*/ 132 w 264"/>
                <a:gd name="T5" fmla="*/ 59 h 59"/>
                <a:gd name="T6" fmla="*/ 19 w 264"/>
                <a:gd name="T7" fmla="*/ 31 h 59"/>
                <a:gd name="T8" fmla="*/ 19 w 264"/>
                <a:gd name="T9" fmla="*/ 3 h 59"/>
                <a:gd name="T10" fmla="*/ 132 w 264"/>
                <a:gd name="T11" fmla="*/ 14 h 59"/>
                <a:gd name="T12" fmla="*/ 245 w 264"/>
                <a:gd name="T13" fmla="*/ 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59">
                  <a:moveTo>
                    <a:pt x="245" y="3"/>
                  </a:moveTo>
                  <a:cubicBezTo>
                    <a:pt x="264" y="3"/>
                    <a:pt x="264" y="21"/>
                    <a:pt x="245" y="31"/>
                  </a:cubicBezTo>
                  <a:cubicBezTo>
                    <a:pt x="226" y="40"/>
                    <a:pt x="170" y="59"/>
                    <a:pt x="132" y="59"/>
                  </a:cubicBezTo>
                  <a:cubicBezTo>
                    <a:pt x="94" y="59"/>
                    <a:pt x="38" y="40"/>
                    <a:pt x="19" y="31"/>
                  </a:cubicBezTo>
                  <a:cubicBezTo>
                    <a:pt x="0" y="21"/>
                    <a:pt x="0" y="6"/>
                    <a:pt x="19" y="3"/>
                  </a:cubicBezTo>
                  <a:cubicBezTo>
                    <a:pt x="38" y="0"/>
                    <a:pt x="94" y="14"/>
                    <a:pt x="132" y="14"/>
                  </a:cubicBezTo>
                  <a:cubicBezTo>
                    <a:pt x="170" y="14"/>
                    <a:pt x="222" y="5"/>
                    <a:pt x="245" y="3"/>
                  </a:cubicBezTo>
                  <a:close/>
                </a:path>
              </a:pathLst>
            </a:cu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cap="flat" cmpd="sng">
                  <a:solidFill>
                    <a:srgbClr val="80808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45" name="Oval 820">
              <a:extLst>
                <a:ext uri="{FF2B5EF4-FFF2-40B4-BE49-F238E27FC236}">
                  <a16:creationId xmlns:a16="http://schemas.microsoft.com/office/drawing/2014/main" id="{496292BA-0799-46F4-8698-3CDE7A5431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8" y="3443"/>
              <a:ext cx="140" cy="2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6" name="Oval 822">
              <a:extLst>
                <a:ext uri="{FF2B5EF4-FFF2-40B4-BE49-F238E27FC236}">
                  <a16:creationId xmlns:a16="http://schemas.microsoft.com/office/drawing/2014/main" id="{72EE8BA4-FF3A-42FF-A567-D15719358226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69" y="3443"/>
              <a:ext cx="140" cy="21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7" name="AutoShape 826">
              <a:extLst>
                <a:ext uri="{FF2B5EF4-FFF2-40B4-BE49-F238E27FC236}">
                  <a16:creationId xmlns:a16="http://schemas.microsoft.com/office/drawing/2014/main" id="{DE6EF7B4-97A2-48D6-803A-BEDE44FB2E7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5423" y="3622"/>
              <a:ext cx="112" cy="363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8" name="Oval 827">
              <a:extLst>
                <a:ext uri="{FF2B5EF4-FFF2-40B4-BE49-F238E27FC236}">
                  <a16:creationId xmlns:a16="http://schemas.microsoft.com/office/drawing/2014/main" id="{B558B4FD-382A-4872-B34B-5BFFEB9EE1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571" y="3475"/>
              <a:ext cx="135" cy="1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9" name="Oval 828">
              <a:extLst>
                <a:ext uri="{FF2B5EF4-FFF2-40B4-BE49-F238E27FC236}">
                  <a16:creationId xmlns:a16="http://schemas.microsoft.com/office/drawing/2014/main" id="{B57211D5-45EC-4CAB-9167-558B7BEA1A0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251" y="3475"/>
              <a:ext cx="135" cy="137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0" name="Oval 829">
              <a:extLst>
                <a:ext uri="{FF2B5EF4-FFF2-40B4-BE49-F238E27FC236}">
                  <a16:creationId xmlns:a16="http://schemas.microsoft.com/office/drawing/2014/main" id="{B970B6C3-CF8F-43E9-B32E-58AC96F0CA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71" y="3456"/>
              <a:ext cx="82" cy="8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1" name="Oval 830">
              <a:extLst>
                <a:ext uri="{FF2B5EF4-FFF2-40B4-BE49-F238E27FC236}">
                  <a16:creationId xmlns:a16="http://schemas.microsoft.com/office/drawing/2014/main" id="{56ACAA45-8546-48C9-B6FD-553876BB228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604" y="3455"/>
              <a:ext cx="86" cy="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2" name="AutoShape 831">
              <a:extLst>
                <a:ext uri="{FF2B5EF4-FFF2-40B4-BE49-F238E27FC236}">
                  <a16:creationId xmlns:a16="http://schemas.microsoft.com/office/drawing/2014/main" id="{028B5266-F1FC-4651-AB5D-D2263748B1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6" y="3531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3" name="AutoShape 832">
              <a:extLst>
                <a:ext uri="{FF2B5EF4-FFF2-40B4-BE49-F238E27FC236}">
                  <a16:creationId xmlns:a16="http://schemas.microsoft.com/office/drawing/2014/main" id="{F3C6FA9F-70EF-4A8D-8B13-9F78A1FB39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0" y="3541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4" name="AutoShape 833">
              <a:extLst>
                <a:ext uri="{FF2B5EF4-FFF2-40B4-BE49-F238E27FC236}">
                  <a16:creationId xmlns:a16="http://schemas.microsoft.com/office/drawing/2014/main" id="{5651ECC3-B2E2-41EF-A333-8A6523691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6" y="3537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5" name="AutoShape 834">
              <a:extLst>
                <a:ext uri="{FF2B5EF4-FFF2-40B4-BE49-F238E27FC236}">
                  <a16:creationId xmlns:a16="http://schemas.microsoft.com/office/drawing/2014/main" id="{F619BCF0-61D8-4834-999D-503B903F50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4" y="3569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6" name="AutoShape 835">
              <a:extLst>
                <a:ext uri="{FF2B5EF4-FFF2-40B4-BE49-F238E27FC236}">
                  <a16:creationId xmlns:a16="http://schemas.microsoft.com/office/drawing/2014/main" id="{C4B2150D-9064-4257-B395-DDE40BFE0B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0" y="3533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7" name="AutoShape 836">
              <a:extLst>
                <a:ext uri="{FF2B5EF4-FFF2-40B4-BE49-F238E27FC236}">
                  <a16:creationId xmlns:a16="http://schemas.microsoft.com/office/drawing/2014/main" id="{EE43F728-394D-4A38-ACA9-890D83B6D0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6" y="3577"/>
              <a:ext cx="46" cy="44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8" name="AutoShape 837">
              <a:extLst>
                <a:ext uri="{FF2B5EF4-FFF2-40B4-BE49-F238E27FC236}">
                  <a16:creationId xmlns:a16="http://schemas.microsoft.com/office/drawing/2014/main" id="{CB214060-F0AE-42B2-94B2-66E591AA0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3385"/>
              <a:ext cx="91" cy="227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59" name="AutoShape 838">
              <a:extLst>
                <a:ext uri="{FF2B5EF4-FFF2-40B4-BE49-F238E27FC236}">
                  <a16:creationId xmlns:a16="http://schemas.microsoft.com/office/drawing/2014/main" id="{B0CDA6DE-7A54-43E6-A7E5-A6109E2FAE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60" y="3158"/>
              <a:ext cx="91" cy="227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0" name="AutoShape 839">
              <a:extLst>
                <a:ext uri="{FF2B5EF4-FFF2-40B4-BE49-F238E27FC236}">
                  <a16:creationId xmlns:a16="http://schemas.microsoft.com/office/drawing/2014/main" id="{8E454413-DD85-4C1B-88B7-BD6C3ADBCD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6" y="3657"/>
              <a:ext cx="91" cy="227"/>
            </a:xfrm>
            <a:prstGeom prst="star4">
              <a:avLst>
                <a:gd name="adj" fmla="val 12500"/>
              </a:avLst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61" name="Oval 840">
              <a:extLst>
                <a:ext uri="{FF2B5EF4-FFF2-40B4-BE49-F238E27FC236}">
                  <a16:creationId xmlns:a16="http://schemas.microsoft.com/office/drawing/2014/main" id="{EC12F841-F08A-4FF8-A3A4-1AEE1B45A0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4" y="3794"/>
              <a:ext cx="227" cy="44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1">
            <a:extLst>
              <a:ext uri="{FF2B5EF4-FFF2-40B4-BE49-F238E27FC236}">
                <a16:creationId xmlns:a16="http://schemas.microsoft.com/office/drawing/2014/main" id="{CA7AC2C4-7317-4C5C-9BE3-89C4036111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大変満足</a:t>
            </a:r>
          </a:p>
        </p:txBody>
      </p:sp>
      <p:sp>
        <p:nvSpPr>
          <p:cNvPr id="3" name="Text Box 22">
            <a:extLst>
              <a:ext uri="{FF2B5EF4-FFF2-40B4-BE49-F238E27FC236}">
                <a16:creationId xmlns:a16="http://schemas.microsoft.com/office/drawing/2014/main" id="{2B264E72-E0DD-4C97-A950-A2E30F4461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満足</a:t>
            </a:r>
          </a:p>
        </p:txBody>
      </p:sp>
      <p:sp>
        <p:nvSpPr>
          <p:cNvPr id="4" name="Text Box 23">
            <a:extLst>
              <a:ext uri="{FF2B5EF4-FFF2-40B4-BE49-F238E27FC236}">
                <a16:creationId xmlns:a16="http://schemas.microsoft.com/office/drawing/2014/main" id="{217D1D06-60B2-4418-9F11-13F6F5A5A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どちらでもない</a:t>
            </a:r>
          </a:p>
        </p:txBody>
      </p:sp>
      <p:sp>
        <p:nvSpPr>
          <p:cNvPr id="5" name="Text Box 24">
            <a:extLst>
              <a:ext uri="{FF2B5EF4-FFF2-40B4-BE49-F238E27FC236}">
                <a16:creationId xmlns:a16="http://schemas.microsoft.com/office/drawing/2014/main" id="{D2F118BA-5D19-4138-9A2F-16EE6DE8D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6" name="Text Box 25">
            <a:extLst>
              <a:ext uri="{FF2B5EF4-FFF2-40B4-BE49-F238E27FC236}">
                <a16:creationId xmlns:a16="http://schemas.microsoft.com/office/drawing/2014/main" id="{4E57E1BB-10BC-4739-AB82-089772888D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420938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大変不満</a:t>
            </a:r>
          </a:p>
        </p:txBody>
      </p:sp>
      <p:grpSp>
        <p:nvGrpSpPr>
          <p:cNvPr id="7" name="Group 609">
            <a:extLst>
              <a:ext uri="{FF2B5EF4-FFF2-40B4-BE49-F238E27FC236}">
                <a16:creationId xmlns:a16="http://schemas.microsoft.com/office/drawing/2014/main" id="{32250D58-33EE-4C30-BC9E-D88A5E99DD13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981075"/>
            <a:ext cx="1296988" cy="1227138"/>
            <a:chOff x="1532" y="618"/>
            <a:chExt cx="817" cy="773"/>
          </a:xfrm>
        </p:grpSpPr>
        <p:sp>
          <p:nvSpPr>
            <p:cNvPr id="8" name="Oval 221">
              <a:extLst>
                <a:ext uri="{FF2B5EF4-FFF2-40B4-BE49-F238E27FC236}">
                  <a16:creationId xmlns:a16="http://schemas.microsoft.com/office/drawing/2014/main" id="{70BDF8AC-EE62-4D49-ADB3-C1B0A89A3E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618"/>
              <a:ext cx="726" cy="68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" name="Group 222">
              <a:extLst>
                <a:ext uri="{FF2B5EF4-FFF2-40B4-BE49-F238E27FC236}">
                  <a16:creationId xmlns:a16="http://schemas.microsoft.com/office/drawing/2014/main" id="{09E9CBD9-D999-4323-915D-3CAB37CF2E5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32" y="980"/>
              <a:ext cx="182" cy="182"/>
              <a:chOff x="353" y="3475"/>
              <a:chExt cx="182" cy="182"/>
            </a:xfrm>
          </p:grpSpPr>
          <p:sp>
            <p:nvSpPr>
              <p:cNvPr id="21" name="Oval 223">
                <a:extLst>
                  <a:ext uri="{FF2B5EF4-FFF2-40B4-BE49-F238E27FC236}">
                    <a16:creationId xmlns:a16="http://schemas.microsoft.com/office/drawing/2014/main" id="{2BE8BAA7-F32E-4067-9C31-9AFC9A930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Oval 224">
                <a:extLst>
                  <a:ext uri="{FF2B5EF4-FFF2-40B4-BE49-F238E27FC236}">
                    <a16:creationId xmlns:a16="http://schemas.microsoft.com/office/drawing/2014/main" id="{E20F21F1-957B-4758-850F-A12954A429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" name="Group 225">
              <a:extLst>
                <a:ext uri="{FF2B5EF4-FFF2-40B4-BE49-F238E27FC236}">
                  <a16:creationId xmlns:a16="http://schemas.microsoft.com/office/drawing/2014/main" id="{E6BBCA88-5594-4EE7-8F6E-AB362FEDB61A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167" y="980"/>
              <a:ext cx="182" cy="182"/>
              <a:chOff x="353" y="3475"/>
              <a:chExt cx="182" cy="182"/>
            </a:xfrm>
          </p:grpSpPr>
          <p:sp>
            <p:nvSpPr>
              <p:cNvPr id="19" name="Oval 226">
                <a:extLst>
                  <a:ext uri="{FF2B5EF4-FFF2-40B4-BE49-F238E27FC236}">
                    <a16:creationId xmlns:a16="http://schemas.microsoft.com/office/drawing/2014/main" id="{9FAB238D-587C-441B-A264-A4B2EFE39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" name="Oval 227">
                <a:extLst>
                  <a:ext uri="{FF2B5EF4-FFF2-40B4-BE49-F238E27FC236}">
                    <a16:creationId xmlns:a16="http://schemas.microsoft.com/office/drawing/2014/main" id="{E9562B4B-67C8-41A8-9014-59BE4AF3DA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1" name="Oval 228">
              <a:extLst>
                <a:ext uri="{FF2B5EF4-FFF2-40B4-BE49-F238E27FC236}">
                  <a16:creationId xmlns:a16="http://schemas.microsoft.com/office/drawing/2014/main" id="{BCF29368-4062-4808-880C-509B3355AD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1003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Oval 229">
              <a:extLst>
                <a:ext uri="{FF2B5EF4-FFF2-40B4-BE49-F238E27FC236}">
                  <a16:creationId xmlns:a16="http://schemas.microsoft.com/office/drawing/2014/main" id="{FE7CE185-037D-42A2-8887-D60A0341CC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710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Oval 230">
              <a:extLst>
                <a:ext uri="{FF2B5EF4-FFF2-40B4-BE49-F238E27FC236}">
                  <a16:creationId xmlns:a16="http://schemas.microsoft.com/office/drawing/2014/main" id="{D6730486-C534-4B10-AD66-44EB3198BB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978"/>
              <a:ext cx="90" cy="8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Oval 231">
              <a:extLst>
                <a:ext uri="{FF2B5EF4-FFF2-40B4-BE49-F238E27FC236}">
                  <a16:creationId xmlns:a16="http://schemas.microsoft.com/office/drawing/2014/main" id="{3ACA17FA-E41E-4E95-841B-6F9D18FA87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7" y="980"/>
              <a:ext cx="90" cy="8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" name="Freeform 232">
              <a:extLst>
                <a:ext uri="{FF2B5EF4-FFF2-40B4-BE49-F238E27FC236}">
                  <a16:creationId xmlns:a16="http://schemas.microsoft.com/office/drawing/2014/main" id="{187C81B5-93F9-40B8-BDC6-971703A26797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1028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AutoShape 233">
              <a:extLst>
                <a:ext uri="{FF2B5EF4-FFF2-40B4-BE49-F238E27FC236}">
                  <a16:creationId xmlns:a16="http://schemas.microsoft.com/office/drawing/2014/main" id="{C443D035-3D16-4FC6-9FA4-F6A6D5CD97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98" y="823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" name="AutoShape 234">
              <a:extLst>
                <a:ext uri="{FF2B5EF4-FFF2-40B4-BE49-F238E27FC236}">
                  <a16:creationId xmlns:a16="http://schemas.microsoft.com/office/drawing/2014/main" id="{DA5F473C-16C6-4609-ADA9-4EC313096D3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97" y="1163"/>
              <a:ext cx="88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" name="AutoShape 235">
              <a:extLst>
                <a:ext uri="{FF2B5EF4-FFF2-40B4-BE49-F238E27FC236}">
                  <a16:creationId xmlns:a16="http://schemas.microsoft.com/office/drawing/2014/main" id="{09FA27FC-2EA4-4D96-A1B3-00855EC4BA3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5" y="823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3" name="Group 606">
            <a:extLst>
              <a:ext uri="{FF2B5EF4-FFF2-40B4-BE49-F238E27FC236}">
                <a16:creationId xmlns:a16="http://schemas.microsoft.com/office/drawing/2014/main" id="{71C690F8-F51C-45F7-962B-34E4413B8E85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981075"/>
            <a:ext cx="1296987" cy="1227138"/>
            <a:chOff x="3891" y="618"/>
            <a:chExt cx="817" cy="773"/>
          </a:xfrm>
        </p:grpSpPr>
        <p:sp>
          <p:nvSpPr>
            <p:cNvPr id="24" name="Oval 251">
              <a:extLst>
                <a:ext uri="{FF2B5EF4-FFF2-40B4-BE49-F238E27FC236}">
                  <a16:creationId xmlns:a16="http://schemas.microsoft.com/office/drawing/2014/main" id="{8FF112F5-EED0-4C25-BA81-08356AB7C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618"/>
              <a:ext cx="726" cy="68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5" name="Group 252">
              <a:extLst>
                <a:ext uri="{FF2B5EF4-FFF2-40B4-BE49-F238E27FC236}">
                  <a16:creationId xmlns:a16="http://schemas.microsoft.com/office/drawing/2014/main" id="{A0517AEA-C586-4F02-8E9C-7EA57B30E8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91" y="980"/>
              <a:ext cx="182" cy="182"/>
              <a:chOff x="353" y="3475"/>
              <a:chExt cx="182" cy="182"/>
            </a:xfrm>
          </p:grpSpPr>
          <p:sp>
            <p:nvSpPr>
              <p:cNvPr id="37" name="Oval 253">
                <a:extLst>
                  <a:ext uri="{FF2B5EF4-FFF2-40B4-BE49-F238E27FC236}">
                    <a16:creationId xmlns:a16="http://schemas.microsoft.com/office/drawing/2014/main" id="{0362120C-FB1F-4DE3-91C2-8E438BF90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Oval 254">
                <a:extLst>
                  <a:ext uri="{FF2B5EF4-FFF2-40B4-BE49-F238E27FC236}">
                    <a16:creationId xmlns:a16="http://schemas.microsoft.com/office/drawing/2014/main" id="{C234A0F5-5C49-4A61-B63F-CA5133694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6" name="Group 255">
              <a:extLst>
                <a:ext uri="{FF2B5EF4-FFF2-40B4-BE49-F238E27FC236}">
                  <a16:creationId xmlns:a16="http://schemas.microsoft.com/office/drawing/2014/main" id="{B20BEA24-F85C-48C9-BE04-A79BFE7984AE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4526" y="980"/>
              <a:ext cx="182" cy="182"/>
              <a:chOff x="353" y="3475"/>
              <a:chExt cx="182" cy="182"/>
            </a:xfrm>
          </p:grpSpPr>
          <p:sp>
            <p:nvSpPr>
              <p:cNvPr id="35" name="Oval 256">
                <a:extLst>
                  <a:ext uri="{FF2B5EF4-FFF2-40B4-BE49-F238E27FC236}">
                    <a16:creationId xmlns:a16="http://schemas.microsoft.com/office/drawing/2014/main" id="{36960201-2043-48EA-A6E8-BDD312031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Oval 257">
                <a:extLst>
                  <a:ext uri="{FF2B5EF4-FFF2-40B4-BE49-F238E27FC236}">
                    <a16:creationId xmlns:a16="http://schemas.microsoft.com/office/drawing/2014/main" id="{31B588BD-AC56-430A-B8E5-0689560362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7" name="Oval 258">
              <a:extLst>
                <a:ext uri="{FF2B5EF4-FFF2-40B4-BE49-F238E27FC236}">
                  <a16:creationId xmlns:a16="http://schemas.microsoft.com/office/drawing/2014/main" id="{ECB00384-263F-495D-9D56-644FDE51C0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003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" name="Oval 259">
              <a:extLst>
                <a:ext uri="{FF2B5EF4-FFF2-40B4-BE49-F238E27FC236}">
                  <a16:creationId xmlns:a16="http://schemas.microsoft.com/office/drawing/2014/main" id="{7DDB3D0C-EC30-4310-A49C-3DCCFA34C6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710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9" name="Oval 260">
              <a:extLst>
                <a:ext uri="{FF2B5EF4-FFF2-40B4-BE49-F238E27FC236}">
                  <a16:creationId xmlns:a16="http://schemas.microsoft.com/office/drawing/2014/main" id="{B88EB4AE-2595-4C41-BA6D-AC2C436E11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978"/>
              <a:ext cx="90" cy="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0" name="Oval 261">
              <a:extLst>
                <a:ext uri="{FF2B5EF4-FFF2-40B4-BE49-F238E27FC236}">
                  <a16:creationId xmlns:a16="http://schemas.microsoft.com/office/drawing/2014/main" id="{F2F348F5-EC15-4971-9594-D5481D75E6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6" y="980"/>
              <a:ext cx="90" cy="7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Freeform 262">
              <a:extLst>
                <a:ext uri="{FF2B5EF4-FFF2-40B4-BE49-F238E27FC236}">
                  <a16:creationId xmlns:a16="http://schemas.microsoft.com/office/drawing/2014/main" id="{8591675C-3742-4E69-ADAD-D66636C8F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1028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" name="AutoShape 263">
              <a:extLst>
                <a:ext uri="{FF2B5EF4-FFF2-40B4-BE49-F238E27FC236}">
                  <a16:creationId xmlns:a16="http://schemas.microsoft.com/office/drawing/2014/main" id="{9E527D18-8827-49A3-BC98-7B89B6787AD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 flipV="1">
              <a:off x="4457" y="823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3" name="AutoShape 264">
              <a:extLst>
                <a:ext uri="{FF2B5EF4-FFF2-40B4-BE49-F238E27FC236}">
                  <a16:creationId xmlns:a16="http://schemas.microsoft.com/office/drawing/2014/main" id="{F9D8953D-2629-4698-88D6-37E7C16B325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4276" y="1185"/>
              <a:ext cx="47" cy="9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4" name="AutoShape 265">
              <a:extLst>
                <a:ext uri="{FF2B5EF4-FFF2-40B4-BE49-F238E27FC236}">
                  <a16:creationId xmlns:a16="http://schemas.microsoft.com/office/drawing/2014/main" id="{9A6C70AE-A787-4DF2-A1BC-F9E18E6C346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094" y="823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39" name="Group 607">
            <a:extLst>
              <a:ext uri="{FF2B5EF4-FFF2-40B4-BE49-F238E27FC236}">
                <a16:creationId xmlns:a16="http://schemas.microsoft.com/office/drawing/2014/main" id="{3AC1AED8-516A-494B-864D-B88622289C05}"/>
              </a:ext>
            </a:extLst>
          </p:cNvPr>
          <p:cNvGrpSpPr>
            <a:grpSpLocks/>
          </p:cNvGrpSpPr>
          <p:nvPr/>
        </p:nvGrpSpPr>
        <p:grpSpPr bwMode="auto">
          <a:xfrm>
            <a:off x="8048625" y="981075"/>
            <a:ext cx="1296988" cy="1227138"/>
            <a:chOff x="5070" y="618"/>
            <a:chExt cx="817" cy="773"/>
          </a:xfrm>
        </p:grpSpPr>
        <p:sp>
          <p:nvSpPr>
            <p:cNvPr id="40" name="Oval 266">
              <a:extLst>
                <a:ext uri="{FF2B5EF4-FFF2-40B4-BE49-F238E27FC236}">
                  <a16:creationId xmlns:a16="http://schemas.microsoft.com/office/drawing/2014/main" id="{CC2739C9-23FE-4703-A430-61CC72F437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618"/>
              <a:ext cx="726" cy="68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1" name="Group 267">
              <a:extLst>
                <a:ext uri="{FF2B5EF4-FFF2-40B4-BE49-F238E27FC236}">
                  <a16:creationId xmlns:a16="http://schemas.microsoft.com/office/drawing/2014/main" id="{9AC0D001-7260-45AF-B946-06499FFEDA1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70" y="980"/>
              <a:ext cx="182" cy="182"/>
              <a:chOff x="353" y="3475"/>
              <a:chExt cx="182" cy="182"/>
            </a:xfrm>
          </p:grpSpPr>
          <p:sp>
            <p:nvSpPr>
              <p:cNvPr id="53" name="Oval 268">
                <a:extLst>
                  <a:ext uri="{FF2B5EF4-FFF2-40B4-BE49-F238E27FC236}">
                    <a16:creationId xmlns:a16="http://schemas.microsoft.com/office/drawing/2014/main" id="{F3A35B6D-8A98-4FA8-B14B-B56D11FF7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269">
                <a:extLst>
                  <a:ext uri="{FF2B5EF4-FFF2-40B4-BE49-F238E27FC236}">
                    <a16:creationId xmlns:a16="http://schemas.microsoft.com/office/drawing/2014/main" id="{0DC0B6B0-1E03-421C-BBF2-1760CA8BF3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42" name="Group 270">
              <a:extLst>
                <a:ext uri="{FF2B5EF4-FFF2-40B4-BE49-F238E27FC236}">
                  <a16:creationId xmlns:a16="http://schemas.microsoft.com/office/drawing/2014/main" id="{E3D588AC-4287-4098-8282-A6B0A7794F96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705" y="980"/>
              <a:ext cx="182" cy="182"/>
              <a:chOff x="353" y="3475"/>
              <a:chExt cx="182" cy="182"/>
            </a:xfrm>
          </p:grpSpPr>
          <p:sp>
            <p:nvSpPr>
              <p:cNvPr id="51" name="Oval 271">
                <a:extLst>
                  <a:ext uri="{FF2B5EF4-FFF2-40B4-BE49-F238E27FC236}">
                    <a16:creationId xmlns:a16="http://schemas.microsoft.com/office/drawing/2014/main" id="{2FEA3170-5147-4580-A27E-3E450A7B8C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Oval 272">
                <a:extLst>
                  <a:ext uri="{FF2B5EF4-FFF2-40B4-BE49-F238E27FC236}">
                    <a16:creationId xmlns:a16="http://schemas.microsoft.com/office/drawing/2014/main" id="{577D54B6-915A-4537-8A77-12A9AE3A71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3" name="Oval 273">
              <a:extLst>
                <a:ext uri="{FF2B5EF4-FFF2-40B4-BE49-F238E27FC236}">
                  <a16:creationId xmlns:a16="http://schemas.microsoft.com/office/drawing/2014/main" id="{81DDD2C7-815F-48C4-9805-92A2209C39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5" y="1003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Oval 274">
              <a:extLst>
                <a:ext uri="{FF2B5EF4-FFF2-40B4-BE49-F238E27FC236}">
                  <a16:creationId xmlns:a16="http://schemas.microsoft.com/office/drawing/2014/main" id="{C358B355-D398-42F8-9110-D8422E48BD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61" y="710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Oval 275">
              <a:extLst>
                <a:ext uri="{FF2B5EF4-FFF2-40B4-BE49-F238E27FC236}">
                  <a16:creationId xmlns:a16="http://schemas.microsoft.com/office/drawing/2014/main" id="{3E0E2125-A9FB-48FD-908C-589C178657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2" y="978"/>
              <a:ext cx="90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Oval 276">
              <a:extLst>
                <a:ext uri="{FF2B5EF4-FFF2-40B4-BE49-F238E27FC236}">
                  <a16:creationId xmlns:a16="http://schemas.microsoft.com/office/drawing/2014/main" id="{968005C6-5EDF-417C-9C71-15049E94D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15" y="980"/>
              <a:ext cx="90" cy="4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7" name="Freeform 277">
              <a:extLst>
                <a:ext uri="{FF2B5EF4-FFF2-40B4-BE49-F238E27FC236}">
                  <a16:creationId xmlns:a16="http://schemas.microsoft.com/office/drawing/2014/main" id="{1861DCDF-D1F1-45E9-B88A-4660E9386A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3" y="1028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8" name="AutoShape 278">
              <a:extLst>
                <a:ext uri="{FF2B5EF4-FFF2-40B4-BE49-F238E27FC236}">
                  <a16:creationId xmlns:a16="http://schemas.microsoft.com/office/drawing/2014/main" id="{BFFE0507-A228-41BB-B2BD-A741BBC3D5F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5636" y="823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9" name="AutoShape 279">
              <a:extLst>
                <a:ext uri="{FF2B5EF4-FFF2-40B4-BE49-F238E27FC236}">
                  <a16:creationId xmlns:a16="http://schemas.microsoft.com/office/drawing/2014/main" id="{8E650AE7-F7BD-4D91-8755-CCDEEC9208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35" y="1163"/>
              <a:ext cx="88" cy="181"/>
            </a:xfrm>
            <a:prstGeom prst="moon">
              <a:avLst>
                <a:gd name="adj" fmla="val 57773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0" name="AutoShape 280">
              <a:extLst>
                <a:ext uri="{FF2B5EF4-FFF2-40B4-BE49-F238E27FC236}">
                  <a16:creationId xmlns:a16="http://schemas.microsoft.com/office/drawing/2014/main" id="{3D6312A3-FA8F-4ED5-B46C-5FC369FC9DC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273" y="823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55" name="Text Box 421">
            <a:extLst>
              <a:ext uri="{FF2B5EF4-FFF2-40B4-BE49-F238E27FC236}">
                <a16:creationId xmlns:a16="http://schemas.microsoft.com/office/drawing/2014/main" id="{12600BA0-90AA-4462-A2CE-8502FC7F5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大変満足</a:t>
            </a:r>
          </a:p>
        </p:txBody>
      </p:sp>
      <p:sp>
        <p:nvSpPr>
          <p:cNvPr id="56" name="Text Box 422">
            <a:extLst>
              <a:ext uri="{FF2B5EF4-FFF2-40B4-BE49-F238E27FC236}">
                <a16:creationId xmlns:a16="http://schemas.microsoft.com/office/drawing/2014/main" id="{E768F2C9-4583-46CB-A860-7FC86DFE62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満足</a:t>
            </a:r>
          </a:p>
        </p:txBody>
      </p:sp>
      <p:sp>
        <p:nvSpPr>
          <p:cNvPr id="57" name="Text Box 423">
            <a:extLst>
              <a:ext uri="{FF2B5EF4-FFF2-40B4-BE49-F238E27FC236}">
                <a16:creationId xmlns:a16="http://schemas.microsoft.com/office/drawing/2014/main" id="{411A4AAC-5AD3-4957-953C-191E10DCB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どちらでもない</a:t>
            </a:r>
          </a:p>
        </p:txBody>
      </p:sp>
      <p:sp>
        <p:nvSpPr>
          <p:cNvPr id="58" name="Text Box 424">
            <a:extLst>
              <a:ext uri="{FF2B5EF4-FFF2-40B4-BE49-F238E27FC236}">
                <a16:creationId xmlns:a16="http://schemas.microsoft.com/office/drawing/2014/main" id="{D53AF11E-1394-463E-8230-B7C33D46D2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59" name="Text Box 425">
            <a:extLst>
              <a:ext uri="{FF2B5EF4-FFF2-40B4-BE49-F238E27FC236}">
                <a16:creationId xmlns:a16="http://schemas.microsoft.com/office/drawing/2014/main" id="{41EE4A98-C4A2-4389-9AA0-3CE6E6D359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43656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大変不満</a:t>
            </a:r>
          </a:p>
        </p:txBody>
      </p:sp>
      <p:sp>
        <p:nvSpPr>
          <p:cNvPr id="60" name="Text Box 426">
            <a:extLst>
              <a:ext uri="{FF2B5EF4-FFF2-40B4-BE49-F238E27FC236}">
                <a16:creationId xmlns:a16="http://schemas.microsoft.com/office/drawing/2014/main" id="{BD7B9246-B9E8-4FA8-A011-2E4C6F3B9B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大変満足</a:t>
            </a:r>
          </a:p>
        </p:txBody>
      </p:sp>
      <p:sp>
        <p:nvSpPr>
          <p:cNvPr id="61" name="Text Box 427">
            <a:extLst>
              <a:ext uri="{FF2B5EF4-FFF2-40B4-BE49-F238E27FC236}">
                <a16:creationId xmlns:a16="http://schemas.microsoft.com/office/drawing/2014/main" id="{B4C3A3D4-4A51-420E-99A1-94726A6D8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9175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満足</a:t>
            </a:r>
          </a:p>
        </p:txBody>
      </p:sp>
      <p:sp>
        <p:nvSpPr>
          <p:cNvPr id="62" name="Text Box 428">
            <a:extLst>
              <a:ext uri="{FF2B5EF4-FFF2-40B4-BE49-F238E27FC236}">
                <a16:creationId xmlns:a16="http://schemas.microsoft.com/office/drawing/2014/main" id="{75F0FE70-0E8E-4481-BD98-62EE6DF50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6083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どちらでもない</a:t>
            </a:r>
          </a:p>
        </p:txBody>
      </p:sp>
      <p:sp>
        <p:nvSpPr>
          <p:cNvPr id="63" name="Text Box 429">
            <a:extLst>
              <a:ext uri="{FF2B5EF4-FFF2-40B4-BE49-F238E27FC236}">
                <a16:creationId xmlns:a16="http://schemas.microsoft.com/office/drawing/2014/main" id="{FB2A8BA9-9DB2-41AF-B56E-74F7A2B16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88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不満</a:t>
            </a:r>
          </a:p>
        </p:txBody>
      </p:sp>
      <p:sp>
        <p:nvSpPr>
          <p:cNvPr id="64" name="Text Box 430">
            <a:extLst>
              <a:ext uri="{FF2B5EF4-FFF2-40B4-BE49-F238E27FC236}">
                <a16:creationId xmlns:a16="http://schemas.microsoft.com/office/drawing/2014/main" id="{D7C11576-8885-4EB9-BD37-0A4D619F3B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6308725"/>
            <a:ext cx="15843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大変不満</a:t>
            </a:r>
          </a:p>
        </p:txBody>
      </p:sp>
      <p:grpSp>
        <p:nvGrpSpPr>
          <p:cNvPr id="81" name="Group 605">
            <a:extLst>
              <a:ext uri="{FF2B5EF4-FFF2-40B4-BE49-F238E27FC236}">
                <a16:creationId xmlns:a16="http://schemas.microsoft.com/office/drawing/2014/main" id="{C05916E1-8812-4EC2-8B73-A9E3E9242073}"/>
              </a:ext>
            </a:extLst>
          </p:cNvPr>
          <p:cNvGrpSpPr>
            <a:grpSpLocks/>
          </p:cNvGrpSpPr>
          <p:nvPr/>
        </p:nvGrpSpPr>
        <p:grpSpPr bwMode="auto">
          <a:xfrm>
            <a:off x="4303713" y="984250"/>
            <a:ext cx="1296987" cy="1227138"/>
            <a:chOff x="2711" y="620"/>
            <a:chExt cx="817" cy="773"/>
          </a:xfrm>
        </p:grpSpPr>
        <p:sp>
          <p:nvSpPr>
            <p:cNvPr id="82" name="Oval 2">
              <a:extLst>
                <a:ext uri="{FF2B5EF4-FFF2-40B4-BE49-F238E27FC236}">
                  <a16:creationId xmlns:a16="http://schemas.microsoft.com/office/drawing/2014/main" id="{5854C9EA-47C9-485D-BCD0-2A92B4F34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620"/>
              <a:ext cx="726" cy="68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3" name="Group 3">
              <a:extLst>
                <a:ext uri="{FF2B5EF4-FFF2-40B4-BE49-F238E27FC236}">
                  <a16:creationId xmlns:a16="http://schemas.microsoft.com/office/drawing/2014/main" id="{71F57DFD-C19D-4F4E-B417-3129DC816F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11" y="982"/>
              <a:ext cx="182" cy="182"/>
              <a:chOff x="353" y="3475"/>
              <a:chExt cx="182" cy="182"/>
            </a:xfrm>
          </p:grpSpPr>
          <p:sp>
            <p:nvSpPr>
              <p:cNvPr id="95" name="Oval 4">
                <a:extLst>
                  <a:ext uri="{FF2B5EF4-FFF2-40B4-BE49-F238E27FC236}">
                    <a16:creationId xmlns:a16="http://schemas.microsoft.com/office/drawing/2014/main" id="{94A6195C-7821-4BE7-9072-FE6224691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6" name="Oval 5">
                <a:extLst>
                  <a:ext uri="{FF2B5EF4-FFF2-40B4-BE49-F238E27FC236}">
                    <a16:creationId xmlns:a16="http://schemas.microsoft.com/office/drawing/2014/main" id="{A9F3A8F1-25C9-459D-BA0A-EF9944F26B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4" name="Group 6">
              <a:extLst>
                <a:ext uri="{FF2B5EF4-FFF2-40B4-BE49-F238E27FC236}">
                  <a16:creationId xmlns:a16="http://schemas.microsoft.com/office/drawing/2014/main" id="{18CCA625-3046-4D63-A564-09AFCCF6AB81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3346" y="982"/>
              <a:ext cx="182" cy="182"/>
              <a:chOff x="353" y="3475"/>
              <a:chExt cx="182" cy="182"/>
            </a:xfrm>
          </p:grpSpPr>
          <p:sp>
            <p:nvSpPr>
              <p:cNvPr id="93" name="Oval 7">
                <a:extLst>
                  <a:ext uri="{FF2B5EF4-FFF2-40B4-BE49-F238E27FC236}">
                    <a16:creationId xmlns:a16="http://schemas.microsoft.com/office/drawing/2014/main" id="{F9DA31FD-0410-4A51-833C-251E3A1D81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4" name="Oval 8">
                <a:extLst>
                  <a:ext uri="{FF2B5EF4-FFF2-40B4-BE49-F238E27FC236}">
                    <a16:creationId xmlns:a16="http://schemas.microsoft.com/office/drawing/2014/main" id="{040E0C74-BEA2-4095-A689-6EAA18914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85" name="Oval 9">
              <a:extLst>
                <a:ext uri="{FF2B5EF4-FFF2-40B4-BE49-F238E27FC236}">
                  <a16:creationId xmlns:a16="http://schemas.microsoft.com/office/drawing/2014/main" id="{49B7DC34-CCA5-48BC-A1B5-D092CF99F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005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Oval 214">
              <a:extLst>
                <a:ext uri="{FF2B5EF4-FFF2-40B4-BE49-F238E27FC236}">
                  <a16:creationId xmlns:a16="http://schemas.microsoft.com/office/drawing/2014/main" id="{A2918105-0E76-4AA3-8354-89CB0588AE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712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7" name="Oval 215">
              <a:extLst>
                <a:ext uri="{FF2B5EF4-FFF2-40B4-BE49-F238E27FC236}">
                  <a16:creationId xmlns:a16="http://schemas.microsoft.com/office/drawing/2014/main" id="{149E23BC-1568-402A-ABA4-7ECC7C2AAC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980"/>
              <a:ext cx="90" cy="8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8" name="Oval 216">
              <a:extLst>
                <a:ext uri="{FF2B5EF4-FFF2-40B4-BE49-F238E27FC236}">
                  <a16:creationId xmlns:a16="http://schemas.microsoft.com/office/drawing/2014/main" id="{C073818F-260C-4AD5-9B96-7CEDB9156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982"/>
              <a:ext cx="90" cy="89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9" name="Freeform 217">
              <a:extLst>
                <a:ext uri="{FF2B5EF4-FFF2-40B4-BE49-F238E27FC236}">
                  <a16:creationId xmlns:a16="http://schemas.microsoft.com/office/drawing/2014/main" id="{412BC9B3-FDBC-4D0C-98EF-995076F598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1030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AutoShape 218">
              <a:extLst>
                <a:ext uri="{FF2B5EF4-FFF2-40B4-BE49-F238E27FC236}">
                  <a16:creationId xmlns:a16="http://schemas.microsoft.com/office/drawing/2014/main" id="{75791501-0A76-41D4-9F74-44661691A3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77" y="825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1" name="AutoShape 220">
              <a:extLst>
                <a:ext uri="{FF2B5EF4-FFF2-40B4-BE49-F238E27FC236}">
                  <a16:creationId xmlns:a16="http://schemas.microsoft.com/office/drawing/2014/main" id="{7F0A344E-D521-4507-AEBF-BACB59B995D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4" y="825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AutoShape 219">
              <a:extLst>
                <a:ext uri="{FF2B5EF4-FFF2-40B4-BE49-F238E27FC236}">
                  <a16:creationId xmlns:a16="http://schemas.microsoft.com/office/drawing/2014/main" id="{4DCECC9F-3202-4166-BB38-59622DED88F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109" y="1219"/>
              <a:ext cx="21" cy="90"/>
            </a:xfrm>
            <a:prstGeom prst="moon">
              <a:avLst>
                <a:gd name="adj" fmla="val 81815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97" name="Group 616">
            <a:extLst>
              <a:ext uri="{FF2B5EF4-FFF2-40B4-BE49-F238E27FC236}">
                <a16:creationId xmlns:a16="http://schemas.microsoft.com/office/drawing/2014/main" id="{AAABF545-4DF8-4825-B969-29895593FA35}"/>
              </a:ext>
            </a:extLst>
          </p:cNvPr>
          <p:cNvGrpSpPr>
            <a:grpSpLocks/>
          </p:cNvGrpSpPr>
          <p:nvPr/>
        </p:nvGrpSpPr>
        <p:grpSpPr bwMode="auto">
          <a:xfrm>
            <a:off x="493713" y="2852738"/>
            <a:ext cx="1435100" cy="1439862"/>
            <a:chOff x="311" y="1797"/>
            <a:chExt cx="904" cy="907"/>
          </a:xfrm>
        </p:grpSpPr>
        <p:sp>
          <p:nvSpPr>
            <p:cNvPr id="98" name="Oval 461">
              <a:extLst>
                <a:ext uri="{FF2B5EF4-FFF2-40B4-BE49-F238E27FC236}">
                  <a16:creationId xmlns:a16="http://schemas.microsoft.com/office/drawing/2014/main" id="{36A8424E-07C7-4A59-AABE-E31914E4A3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" y="1797"/>
              <a:ext cx="803" cy="753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9" name="Group 462">
              <a:extLst>
                <a:ext uri="{FF2B5EF4-FFF2-40B4-BE49-F238E27FC236}">
                  <a16:creationId xmlns:a16="http://schemas.microsoft.com/office/drawing/2014/main" id="{9AC5508B-88AA-440A-A7AC-BCF2CABE7E3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1" y="2197"/>
              <a:ext cx="201" cy="202"/>
              <a:chOff x="353" y="3475"/>
              <a:chExt cx="182" cy="182"/>
            </a:xfrm>
          </p:grpSpPr>
          <p:sp>
            <p:nvSpPr>
              <p:cNvPr id="113" name="Oval 463">
                <a:extLst>
                  <a:ext uri="{FF2B5EF4-FFF2-40B4-BE49-F238E27FC236}">
                    <a16:creationId xmlns:a16="http://schemas.microsoft.com/office/drawing/2014/main" id="{6017BE8C-1A9A-42A9-A5D6-B517E499F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4" name="Oval 464">
                <a:extLst>
                  <a:ext uri="{FF2B5EF4-FFF2-40B4-BE49-F238E27FC236}">
                    <a16:creationId xmlns:a16="http://schemas.microsoft.com/office/drawing/2014/main" id="{EF33D3CD-80AC-4FA9-90AB-7B22E5064D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0" name="Group 465">
              <a:extLst>
                <a:ext uri="{FF2B5EF4-FFF2-40B4-BE49-F238E27FC236}">
                  <a16:creationId xmlns:a16="http://schemas.microsoft.com/office/drawing/2014/main" id="{A2F334D7-A3AE-4337-93C0-679E4EB35DF3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1014" y="2197"/>
              <a:ext cx="201" cy="202"/>
              <a:chOff x="353" y="3475"/>
              <a:chExt cx="182" cy="182"/>
            </a:xfrm>
          </p:grpSpPr>
          <p:sp>
            <p:nvSpPr>
              <p:cNvPr id="111" name="Oval 466">
                <a:extLst>
                  <a:ext uri="{FF2B5EF4-FFF2-40B4-BE49-F238E27FC236}">
                    <a16:creationId xmlns:a16="http://schemas.microsoft.com/office/drawing/2014/main" id="{A01F6275-4031-4971-9D33-C021774E4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2" name="Oval 467">
                <a:extLst>
                  <a:ext uri="{FF2B5EF4-FFF2-40B4-BE49-F238E27FC236}">
                    <a16:creationId xmlns:a16="http://schemas.microsoft.com/office/drawing/2014/main" id="{4F4B95B3-8502-4869-AD10-0A627AE224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01" name="Oval 468">
              <a:extLst>
                <a:ext uri="{FF2B5EF4-FFF2-40B4-BE49-F238E27FC236}">
                  <a16:creationId xmlns:a16="http://schemas.microsoft.com/office/drawing/2014/main" id="{D3E3E9B2-2F12-48AC-98D6-E5093F0E37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" y="2223"/>
              <a:ext cx="150" cy="150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Oval 469">
              <a:extLst>
                <a:ext uri="{FF2B5EF4-FFF2-40B4-BE49-F238E27FC236}">
                  <a16:creationId xmlns:a16="http://schemas.microsoft.com/office/drawing/2014/main" id="{F2D635F4-D27F-42BB-ADD0-C0885C2AA5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" y="1899"/>
              <a:ext cx="702" cy="805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" name="Freeform 472">
              <a:extLst>
                <a:ext uri="{FF2B5EF4-FFF2-40B4-BE49-F238E27FC236}">
                  <a16:creationId xmlns:a16="http://schemas.microsoft.com/office/drawing/2014/main" id="{86271D6F-00F8-4A31-8AC0-F2AA6E591A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" y="2302"/>
              <a:ext cx="100" cy="153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04" name="AutoShape 473">
              <a:extLst>
                <a:ext uri="{FF2B5EF4-FFF2-40B4-BE49-F238E27FC236}">
                  <a16:creationId xmlns:a16="http://schemas.microsoft.com/office/drawing/2014/main" id="{AC0427A8-9E64-4942-8166-452E07B7DB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937" y="1928"/>
              <a:ext cx="52" cy="200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" name="AutoShape 474">
              <a:extLst>
                <a:ext uri="{FF2B5EF4-FFF2-40B4-BE49-F238E27FC236}">
                  <a16:creationId xmlns:a16="http://schemas.microsoft.com/office/drawing/2014/main" id="{4C067446-0C31-4EC2-A7AB-201994AC2B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663" y="2303"/>
              <a:ext cx="200" cy="502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" name="AutoShape 475">
              <a:extLst>
                <a:ext uri="{FF2B5EF4-FFF2-40B4-BE49-F238E27FC236}">
                  <a16:creationId xmlns:a16="http://schemas.microsoft.com/office/drawing/2014/main" id="{87DE7D73-B9BB-4256-B60B-D094B90DDB4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536" y="1927"/>
              <a:ext cx="52" cy="20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7" name="AutoShape 588">
              <a:extLst>
                <a:ext uri="{FF2B5EF4-FFF2-40B4-BE49-F238E27FC236}">
                  <a16:creationId xmlns:a16="http://schemas.microsoft.com/office/drawing/2014/main" id="{1A355F8C-A49B-4F33-ABD1-7F6B6751F5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" y="2152"/>
              <a:ext cx="252" cy="251"/>
            </a:xfrm>
            <a:custGeom>
              <a:avLst/>
              <a:gdLst>
                <a:gd name="G0" fmla="+- 7974 0 0"/>
                <a:gd name="G1" fmla="+- -10914405 0 0"/>
                <a:gd name="G2" fmla="+- 0 0 -10914405"/>
                <a:gd name="T0" fmla="*/ 0 256 1"/>
                <a:gd name="T1" fmla="*/ 180 256 1"/>
                <a:gd name="G3" fmla="+- -10914405 T0 T1"/>
                <a:gd name="T2" fmla="*/ 0 256 1"/>
                <a:gd name="T3" fmla="*/ 90 256 1"/>
                <a:gd name="G4" fmla="+- -10914405 T2 T3"/>
                <a:gd name="G5" fmla="*/ G4 2 1"/>
                <a:gd name="T4" fmla="*/ 90 256 1"/>
                <a:gd name="T5" fmla="*/ 0 256 1"/>
                <a:gd name="G6" fmla="+- -10914405 T4 T5"/>
                <a:gd name="G7" fmla="*/ G6 2 1"/>
                <a:gd name="G8" fmla="abs -1091440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74"/>
                <a:gd name="G18" fmla="*/ 7974 1 2"/>
                <a:gd name="G19" fmla="+- G18 5400 0"/>
                <a:gd name="G20" fmla="cos G19 -10914405"/>
                <a:gd name="G21" fmla="sin G19 -10914405"/>
                <a:gd name="G22" fmla="+- G20 10800 0"/>
                <a:gd name="G23" fmla="+- G21 10800 0"/>
                <a:gd name="G24" fmla="+- 10800 0 G20"/>
                <a:gd name="G25" fmla="+- 7974 10800 0"/>
                <a:gd name="G26" fmla="?: G9 G17 G25"/>
                <a:gd name="G27" fmla="?: G9 0 21600"/>
                <a:gd name="G28" fmla="cos 10800 -10914405"/>
                <a:gd name="G29" fmla="sin 10800 -10914405"/>
                <a:gd name="G30" fmla="sin 7974 -10914405"/>
                <a:gd name="G31" fmla="+- G28 10800 0"/>
                <a:gd name="G32" fmla="+- G29 10800 0"/>
                <a:gd name="G33" fmla="+- G30 10800 0"/>
                <a:gd name="G34" fmla="?: G4 0 G31"/>
                <a:gd name="G35" fmla="?: -10914405 G34 0"/>
                <a:gd name="G36" fmla="?: G6 G35 G31"/>
                <a:gd name="G37" fmla="+- 21600 0 G36"/>
                <a:gd name="G38" fmla="?: G4 0 G33"/>
                <a:gd name="G39" fmla="?: -1091440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0 w 21600"/>
                <a:gd name="T15" fmla="*/ 8615 h 21600"/>
                <a:gd name="T16" fmla="*/ 10800 w 21600"/>
                <a:gd name="T17" fmla="*/ 2826 h 21600"/>
                <a:gd name="T18" fmla="*/ 19930 w 21600"/>
                <a:gd name="T19" fmla="*/ 861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5" y="8944"/>
                  </a:moveTo>
                  <a:cubicBezTo>
                    <a:pt x="3903" y="5356"/>
                    <a:pt x="7111" y="2826"/>
                    <a:pt x="10800" y="2826"/>
                  </a:cubicBezTo>
                  <a:cubicBezTo>
                    <a:pt x="14488" y="2826"/>
                    <a:pt x="17696" y="5356"/>
                    <a:pt x="18554" y="8944"/>
                  </a:cubicBezTo>
                  <a:lnTo>
                    <a:pt x="21303" y="8286"/>
                  </a:lnTo>
                  <a:cubicBezTo>
                    <a:pt x="20140" y="3427"/>
                    <a:pt x="15796" y="0"/>
                    <a:pt x="10799" y="0"/>
                  </a:cubicBezTo>
                  <a:cubicBezTo>
                    <a:pt x="5803" y="0"/>
                    <a:pt x="1459" y="3427"/>
                    <a:pt x="296" y="82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AutoShape 589">
              <a:extLst>
                <a:ext uri="{FF2B5EF4-FFF2-40B4-BE49-F238E27FC236}">
                  <a16:creationId xmlns:a16="http://schemas.microsoft.com/office/drawing/2014/main" id="{5E541B70-6BA6-4457-8000-DCB58F638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3" y="2152"/>
              <a:ext cx="252" cy="251"/>
            </a:xfrm>
            <a:custGeom>
              <a:avLst/>
              <a:gdLst>
                <a:gd name="G0" fmla="+- 7974 0 0"/>
                <a:gd name="G1" fmla="+- -10914405 0 0"/>
                <a:gd name="G2" fmla="+- 0 0 -10914405"/>
                <a:gd name="T0" fmla="*/ 0 256 1"/>
                <a:gd name="T1" fmla="*/ 180 256 1"/>
                <a:gd name="G3" fmla="+- -10914405 T0 T1"/>
                <a:gd name="T2" fmla="*/ 0 256 1"/>
                <a:gd name="T3" fmla="*/ 90 256 1"/>
                <a:gd name="G4" fmla="+- -10914405 T2 T3"/>
                <a:gd name="G5" fmla="*/ G4 2 1"/>
                <a:gd name="T4" fmla="*/ 90 256 1"/>
                <a:gd name="T5" fmla="*/ 0 256 1"/>
                <a:gd name="G6" fmla="+- -10914405 T4 T5"/>
                <a:gd name="G7" fmla="*/ G6 2 1"/>
                <a:gd name="G8" fmla="abs -1091440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74"/>
                <a:gd name="G18" fmla="*/ 7974 1 2"/>
                <a:gd name="G19" fmla="+- G18 5400 0"/>
                <a:gd name="G20" fmla="cos G19 -10914405"/>
                <a:gd name="G21" fmla="sin G19 -10914405"/>
                <a:gd name="G22" fmla="+- G20 10800 0"/>
                <a:gd name="G23" fmla="+- G21 10800 0"/>
                <a:gd name="G24" fmla="+- 10800 0 G20"/>
                <a:gd name="G25" fmla="+- 7974 10800 0"/>
                <a:gd name="G26" fmla="?: G9 G17 G25"/>
                <a:gd name="G27" fmla="?: G9 0 21600"/>
                <a:gd name="G28" fmla="cos 10800 -10914405"/>
                <a:gd name="G29" fmla="sin 10800 -10914405"/>
                <a:gd name="G30" fmla="sin 7974 -10914405"/>
                <a:gd name="G31" fmla="+- G28 10800 0"/>
                <a:gd name="G32" fmla="+- G29 10800 0"/>
                <a:gd name="G33" fmla="+- G30 10800 0"/>
                <a:gd name="G34" fmla="?: G4 0 G31"/>
                <a:gd name="G35" fmla="?: -10914405 G34 0"/>
                <a:gd name="G36" fmla="?: G6 G35 G31"/>
                <a:gd name="G37" fmla="+- 21600 0 G36"/>
                <a:gd name="G38" fmla="?: G4 0 G33"/>
                <a:gd name="G39" fmla="?: -1091440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0 w 21600"/>
                <a:gd name="T15" fmla="*/ 8615 h 21600"/>
                <a:gd name="T16" fmla="*/ 10800 w 21600"/>
                <a:gd name="T17" fmla="*/ 2826 h 21600"/>
                <a:gd name="T18" fmla="*/ 19930 w 21600"/>
                <a:gd name="T19" fmla="*/ 861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5" y="8944"/>
                  </a:moveTo>
                  <a:cubicBezTo>
                    <a:pt x="3903" y="5356"/>
                    <a:pt x="7111" y="2826"/>
                    <a:pt x="10800" y="2826"/>
                  </a:cubicBezTo>
                  <a:cubicBezTo>
                    <a:pt x="14488" y="2826"/>
                    <a:pt x="17696" y="5356"/>
                    <a:pt x="18554" y="8944"/>
                  </a:cubicBezTo>
                  <a:lnTo>
                    <a:pt x="21303" y="8286"/>
                  </a:lnTo>
                  <a:cubicBezTo>
                    <a:pt x="20140" y="3427"/>
                    <a:pt x="15796" y="0"/>
                    <a:pt x="10799" y="0"/>
                  </a:cubicBezTo>
                  <a:cubicBezTo>
                    <a:pt x="5803" y="0"/>
                    <a:pt x="1459" y="3427"/>
                    <a:pt x="296" y="828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Oval 590">
              <a:extLst>
                <a:ext uri="{FF2B5EF4-FFF2-40B4-BE49-F238E27FC236}">
                  <a16:creationId xmlns:a16="http://schemas.microsoft.com/office/drawing/2014/main" id="{777F3534-AE7B-467F-B6F2-379011E978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" y="2353"/>
              <a:ext cx="150" cy="5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Oval 591">
              <a:extLst>
                <a:ext uri="{FF2B5EF4-FFF2-40B4-BE49-F238E27FC236}">
                  <a16:creationId xmlns:a16="http://schemas.microsoft.com/office/drawing/2014/main" id="{040E3D52-0FA0-48C4-B7BE-5978AA02BA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4" y="2353"/>
              <a:ext cx="150" cy="50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15" name="Group 603">
            <a:extLst>
              <a:ext uri="{FF2B5EF4-FFF2-40B4-BE49-F238E27FC236}">
                <a16:creationId xmlns:a16="http://schemas.microsoft.com/office/drawing/2014/main" id="{A58E00A1-85CE-4430-A28C-B6ED1B8AA52D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3063875"/>
            <a:ext cx="1152525" cy="1089025"/>
            <a:chOff x="2711" y="1886"/>
            <a:chExt cx="817" cy="773"/>
          </a:xfrm>
        </p:grpSpPr>
        <p:sp>
          <p:nvSpPr>
            <p:cNvPr id="116" name="Oval 431">
              <a:extLst>
                <a:ext uri="{FF2B5EF4-FFF2-40B4-BE49-F238E27FC236}">
                  <a16:creationId xmlns:a16="http://schemas.microsoft.com/office/drawing/2014/main" id="{93E8FA73-FDFA-49D6-BD89-120FFC106E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1886"/>
              <a:ext cx="726" cy="68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Oval 433">
              <a:extLst>
                <a:ext uri="{FF2B5EF4-FFF2-40B4-BE49-F238E27FC236}">
                  <a16:creationId xmlns:a16="http://schemas.microsoft.com/office/drawing/2014/main" id="{08F4810D-3280-4D21-90BA-9D4ABEA1D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2248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Oval 434">
              <a:extLst>
                <a:ext uri="{FF2B5EF4-FFF2-40B4-BE49-F238E27FC236}">
                  <a16:creationId xmlns:a16="http://schemas.microsoft.com/office/drawing/2014/main" id="{6B9866F1-2241-46A7-8946-3D652EEC90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5" y="227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9" name="Oval 436">
              <a:extLst>
                <a:ext uri="{FF2B5EF4-FFF2-40B4-BE49-F238E27FC236}">
                  <a16:creationId xmlns:a16="http://schemas.microsoft.com/office/drawing/2014/main" id="{AE20A841-9A49-4975-9B40-52AE6ECDAA9F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46" y="2248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0" name="Oval 437">
              <a:extLst>
                <a:ext uri="{FF2B5EF4-FFF2-40B4-BE49-F238E27FC236}">
                  <a16:creationId xmlns:a16="http://schemas.microsoft.com/office/drawing/2014/main" id="{EA14D41A-32C0-4F62-9DB5-B422DC52365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68" y="227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1" name="Oval 438">
              <a:extLst>
                <a:ext uri="{FF2B5EF4-FFF2-40B4-BE49-F238E27FC236}">
                  <a16:creationId xmlns:a16="http://schemas.microsoft.com/office/drawing/2014/main" id="{BC072CAD-3030-4752-8254-E33E063EC1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6" y="2271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2" name="Oval 439">
              <a:extLst>
                <a:ext uri="{FF2B5EF4-FFF2-40B4-BE49-F238E27FC236}">
                  <a16:creationId xmlns:a16="http://schemas.microsoft.com/office/drawing/2014/main" id="{E901269C-E848-46E3-80DB-F98B1A73EC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1978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3" name="Oval 440">
              <a:extLst>
                <a:ext uri="{FF2B5EF4-FFF2-40B4-BE49-F238E27FC236}">
                  <a16:creationId xmlns:a16="http://schemas.microsoft.com/office/drawing/2014/main" id="{04481EF5-3592-46C5-B0B9-5C16B23188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2246"/>
              <a:ext cx="90" cy="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Oval 441">
              <a:extLst>
                <a:ext uri="{FF2B5EF4-FFF2-40B4-BE49-F238E27FC236}">
                  <a16:creationId xmlns:a16="http://schemas.microsoft.com/office/drawing/2014/main" id="{4007157B-6F95-4599-A24C-BF1881A9EC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2248"/>
              <a:ext cx="90" cy="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Freeform 442">
              <a:extLst>
                <a:ext uri="{FF2B5EF4-FFF2-40B4-BE49-F238E27FC236}">
                  <a16:creationId xmlns:a16="http://schemas.microsoft.com/office/drawing/2014/main" id="{1F47660F-821E-4F74-8763-5D8E2C256D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4" y="2296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6" name="AutoShape 443">
              <a:extLst>
                <a:ext uri="{FF2B5EF4-FFF2-40B4-BE49-F238E27FC236}">
                  <a16:creationId xmlns:a16="http://schemas.microsoft.com/office/drawing/2014/main" id="{F7188B3A-1481-4AC9-BFF5-B9B434B8DFD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3277" y="2091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7" name="AutoShape 444">
              <a:extLst>
                <a:ext uri="{FF2B5EF4-FFF2-40B4-BE49-F238E27FC236}">
                  <a16:creationId xmlns:a16="http://schemas.microsoft.com/office/drawing/2014/main" id="{9E02ED2B-8B30-48D1-8A6C-003735CBFC7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3097" y="2456"/>
              <a:ext cx="45" cy="90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8" name="AutoShape 445">
              <a:extLst>
                <a:ext uri="{FF2B5EF4-FFF2-40B4-BE49-F238E27FC236}">
                  <a16:creationId xmlns:a16="http://schemas.microsoft.com/office/drawing/2014/main" id="{AE265E5B-E9C3-47C3-BED8-6E8E03A1C64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914" y="2091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9" name="Oval 594">
              <a:extLst>
                <a:ext uri="{FF2B5EF4-FFF2-40B4-BE49-F238E27FC236}">
                  <a16:creationId xmlns:a16="http://schemas.microsoft.com/office/drawing/2014/main" id="{1E19F9F2-9BEC-4630-81AE-DA04C94FD9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3" y="2257"/>
              <a:ext cx="70" cy="6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0" name="Oval 595">
              <a:extLst>
                <a:ext uri="{FF2B5EF4-FFF2-40B4-BE49-F238E27FC236}">
                  <a16:creationId xmlns:a16="http://schemas.microsoft.com/office/drawing/2014/main" id="{24DE976F-E9D0-4B0E-A1C6-CBF1635408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5" y="2258"/>
              <a:ext cx="72" cy="6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31" name="Group 604">
            <a:extLst>
              <a:ext uri="{FF2B5EF4-FFF2-40B4-BE49-F238E27FC236}">
                <a16:creationId xmlns:a16="http://schemas.microsoft.com/office/drawing/2014/main" id="{EE60F7E7-C0FE-4035-90B2-D716ABDC66AE}"/>
              </a:ext>
            </a:extLst>
          </p:cNvPr>
          <p:cNvGrpSpPr>
            <a:grpSpLocks/>
          </p:cNvGrpSpPr>
          <p:nvPr/>
        </p:nvGrpSpPr>
        <p:grpSpPr bwMode="auto">
          <a:xfrm>
            <a:off x="2432050" y="2990850"/>
            <a:ext cx="1296988" cy="1227138"/>
            <a:chOff x="1532" y="1884"/>
            <a:chExt cx="817" cy="773"/>
          </a:xfrm>
        </p:grpSpPr>
        <p:sp>
          <p:nvSpPr>
            <p:cNvPr id="132" name="Oval 446">
              <a:extLst>
                <a:ext uri="{FF2B5EF4-FFF2-40B4-BE49-F238E27FC236}">
                  <a16:creationId xmlns:a16="http://schemas.microsoft.com/office/drawing/2014/main" id="{2FD57406-5E08-4E4A-845A-7CCDB1C647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1884"/>
              <a:ext cx="726" cy="68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Oval 448">
              <a:extLst>
                <a:ext uri="{FF2B5EF4-FFF2-40B4-BE49-F238E27FC236}">
                  <a16:creationId xmlns:a16="http://schemas.microsoft.com/office/drawing/2014/main" id="{61811DB6-2BDF-4B2F-93D0-A086363AE1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246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Oval 449">
              <a:extLst>
                <a:ext uri="{FF2B5EF4-FFF2-40B4-BE49-F238E27FC236}">
                  <a16:creationId xmlns:a16="http://schemas.microsoft.com/office/drawing/2014/main" id="{D21C50FB-2BEE-43DD-A1B7-618ABA7AB5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56" y="226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5" name="Oval 451">
              <a:extLst>
                <a:ext uri="{FF2B5EF4-FFF2-40B4-BE49-F238E27FC236}">
                  <a16:creationId xmlns:a16="http://schemas.microsoft.com/office/drawing/2014/main" id="{0A357904-211F-46D6-B170-384DBA5DE14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67" y="2246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6" name="Oval 452">
              <a:extLst>
                <a:ext uri="{FF2B5EF4-FFF2-40B4-BE49-F238E27FC236}">
                  <a16:creationId xmlns:a16="http://schemas.microsoft.com/office/drawing/2014/main" id="{D6A53E40-26E7-405B-BB91-9D3BAD9B1DF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189" y="226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7" name="Oval 453">
              <a:extLst>
                <a:ext uri="{FF2B5EF4-FFF2-40B4-BE49-F238E27FC236}">
                  <a16:creationId xmlns:a16="http://schemas.microsoft.com/office/drawing/2014/main" id="{DAFA4CB7-E142-47D0-9E9B-EA381206E7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7" y="226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8" name="Oval 454">
              <a:extLst>
                <a:ext uri="{FF2B5EF4-FFF2-40B4-BE49-F238E27FC236}">
                  <a16:creationId xmlns:a16="http://schemas.microsoft.com/office/drawing/2014/main" id="{A00E2FDC-C759-4FA7-B469-D8B840FCE1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976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9" name="Freeform 457">
              <a:extLst>
                <a:ext uri="{FF2B5EF4-FFF2-40B4-BE49-F238E27FC236}">
                  <a16:creationId xmlns:a16="http://schemas.microsoft.com/office/drawing/2014/main" id="{F6D15157-8E89-4F8C-9394-CAA6DE290EE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" y="2294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40" name="AutoShape 458">
              <a:extLst>
                <a:ext uri="{FF2B5EF4-FFF2-40B4-BE49-F238E27FC236}">
                  <a16:creationId xmlns:a16="http://schemas.microsoft.com/office/drawing/2014/main" id="{8D929B45-E046-4BD3-B79F-78BAB8F5C75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098" y="2089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1" name="AutoShape 459">
              <a:extLst>
                <a:ext uri="{FF2B5EF4-FFF2-40B4-BE49-F238E27FC236}">
                  <a16:creationId xmlns:a16="http://schemas.microsoft.com/office/drawing/2014/main" id="{3E54262C-8CEF-4766-85AA-4D83350A5D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1895" y="2431"/>
              <a:ext cx="92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2" name="AutoShape 460">
              <a:extLst>
                <a:ext uri="{FF2B5EF4-FFF2-40B4-BE49-F238E27FC236}">
                  <a16:creationId xmlns:a16="http://schemas.microsoft.com/office/drawing/2014/main" id="{11269532-3124-4018-A1C8-F37400A133E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5" y="2089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3" name="Oval 596">
              <a:extLst>
                <a:ext uri="{FF2B5EF4-FFF2-40B4-BE49-F238E27FC236}">
                  <a16:creationId xmlns:a16="http://schemas.microsoft.com/office/drawing/2014/main" id="{6A31D59E-6B48-4FC3-B395-A3181BF2B9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5" y="2239"/>
              <a:ext cx="90" cy="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4" name="Oval 597">
              <a:extLst>
                <a:ext uri="{FF2B5EF4-FFF2-40B4-BE49-F238E27FC236}">
                  <a16:creationId xmlns:a16="http://schemas.microsoft.com/office/drawing/2014/main" id="{E6244503-86F7-41E8-94A6-174216157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68" y="2241"/>
              <a:ext cx="90" cy="89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5" name="AutoShape 600">
              <a:extLst>
                <a:ext uri="{FF2B5EF4-FFF2-40B4-BE49-F238E27FC236}">
                  <a16:creationId xmlns:a16="http://schemas.microsoft.com/office/drawing/2014/main" id="{F4BC654B-45E1-4156-84BC-54071F2ABAB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1739" y="2249"/>
              <a:ext cx="22" cy="68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6" name="AutoShape 601">
              <a:extLst>
                <a:ext uri="{FF2B5EF4-FFF2-40B4-BE49-F238E27FC236}">
                  <a16:creationId xmlns:a16="http://schemas.microsoft.com/office/drawing/2014/main" id="{4CBEAE70-9D7D-4FE6-8759-49E2DEC264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2102" y="2251"/>
              <a:ext cx="22" cy="68"/>
            </a:xfrm>
            <a:prstGeom prst="moon">
              <a:avLst>
                <a:gd name="adj" fmla="val 50000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7" name="Group 632">
            <a:extLst>
              <a:ext uri="{FF2B5EF4-FFF2-40B4-BE49-F238E27FC236}">
                <a16:creationId xmlns:a16="http://schemas.microsoft.com/office/drawing/2014/main" id="{A4CFAA64-A949-432D-8099-85D41A613B6F}"/>
              </a:ext>
            </a:extLst>
          </p:cNvPr>
          <p:cNvGrpSpPr>
            <a:grpSpLocks/>
          </p:cNvGrpSpPr>
          <p:nvPr/>
        </p:nvGrpSpPr>
        <p:grpSpPr bwMode="auto">
          <a:xfrm>
            <a:off x="7980363" y="2781303"/>
            <a:ext cx="1436687" cy="1511301"/>
            <a:chOff x="5027" y="1752"/>
            <a:chExt cx="905" cy="952"/>
          </a:xfrm>
        </p:grpSpPr>
        <p:sp>
          <p:nvSpPr>
            <p:cNvPr id="148" name="AutoShape 583">
              <a:extLst>
                <a:ext uri="{FF2B5EF4-FFF2-40B4-BE49-F238E27FC236}">
                  <a16:creationId xmlns:a16="http://schemas.microsoft.com/office/drawing/2014/main" id="{ECC95E12-2C5A-49EA-B722-9713E95740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79" y="1752"/>
              <a:ext cx="201" cy="151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9" name="AutoShape 584">
              <a:extLst>
                <a:ext uri="{FF2B5EF4-FFF2-40B4-BE49-F238E27FC236}">
                  <a16:creationId xmlns:a16="http://schemas.microsoft.com/office/drawing/2014/main" id="{0FACF50A-BFA1-4E00-B00A-3D19768E388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900000">
              <a:off x="5329" y="1752"/>
              <a:ext cx="101" cy="151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0" name="AutoShape 585">
              <a:extLst>
                <a:ext uri="{FF2B5EF4-FFF2-40B4-BE49-F238E27FC236}">
                  <a16:creationId xmlns:a16="http://schemas.microsoft.com/office/drawing/2014/main" id="{4AD1ACCA-02F2-4952-AF47-BB8779B47E7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0700000" flipH="1">
              <a:off x="5530" y="1752"/>
              <a:ext cx="101" cy="151"/>
            </a:xfrm>
            <a:prstGeom prst="triangle">
              <a:avLst>
                <a:gd name="adj" fmla="val 50000"/>
              </a:avLst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1" name="Oval 491">
              <a:extLst>
                <a:ext uri="{FF2B5EF4-FFF2-40B4-BE49-F238E27FC236}">
                  <a16:creationId xmlns:a16="http://schemas.microsoft.com/office/drawing/2014/main" id="{8104D09C-0DEF-4FA7-8ABD-BB4D409341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7" y="1848"/>
              <a:ext cx="804" cy="754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2" name="Group 492">
              <a:extLst>
                <a:ext uri="{FF2B5EF4-FFF2-40B4-BE49-F238E27FC236}">
                  <a16:creationId xmlns:a16="http://schemas.microsoft.com/office/drawing/2014/main" id="{F444F884-0474-43FF-B2B3-C97E3C7F8A0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27" y="2249"/>
              <a:ext cx="202" cy="202"/>
              <a:chOff x="353" y="3475"/>
              <a:chExt cx="182" cy="182"/>
            </a:xfrm>
          </p:grpSpPr>
          <p:sp>
            <p:nvSpPr>
              <p:cNvPr id="168" name="Oval 493">
                <a:extLst>
                  <a:ext uri="{FF2B5EF4-FFF2-40B4-BE49-F238E27FC236}">
                    <a16:creationId xmlns:a16="http://schemas.microsoft.com/office/drawing/2014/main" id="{06CD7BF9-3565-4E2F-A3D7-04A370903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9" name="Oval 494">
                <a:extLst>
                  <a:ext uri="{FF2B5EF4-FFF2-40B4-BE49-F238E27FC236}">
                    <a16:creationId xmlns:a16="http://schemas.microsoft.com/office/drawing/2014/main" id="{FD3BEC40-4237-4BDF-9D60-DDBDDE8B2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53" name="Group 495">
              <a:extLst>
                <a:ext uri="{FF2B5EF4-FFF2-40B4-BE49-F238E27FC236}">
                  <a16:creationId xmlns:a16="http://schemas.microsoft.com/office/drawing/2014/main" id="{24935F5E-7F7B-4760-8782-5B9F7A27B24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730" y="2249"/>
              <a:ext cx="202" cy="202"/>
              <a:chOff x="353" y="3475"/>
              <a:chExt cx="182" cy="182"/>
            </a:xfrm>
          </p:grpSpPr>
          <p:sp>
            <p:nvSpPr>
              <p:cNvPr id="166" name="Oval 496">
                <a:extLst>
                  <a:ext uri="{FF2B5EF4-FFF2-40B4-BE49-F238E27FC236}">
                    <a16:creationId xmlns:a16="http://schemas.microsoft.com/office/drawing/2014/main" id="{8C4B4FE5-EFD3-47AF-B621-134B3515D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475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7" name="Oval 497">
                <a:extLst>
                  <a:ext uri="{FF2B5EF4-FFF2-40B4-BE49-F238E27FC236}">
                    <a16:creationId xmlns:a16="http://schemas.microsoft.com/office/drawing/2014/main" id="{99FD3378-6C1E-4CAD-B737-15C0358599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3498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54" name="Oval 498">
              <a:extLst>
                <a:ext uri="{FF2B5EF4-FFF2-40B4-BE49-F238E27FC236}">
                  <a16:creationId xmlns:a16="http://schemas.microsoft.com/office/drawing/2014/main" id="{0353C28C-6530-4D5E-9260-110EF80E95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7" y="2274"/>
              <a:ext cx="150" cy="151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5" name="Oval 499">
              <a:extLst>
                <a:ext uri="{FF2B5EF4-FFF2-40B4-BE49-F238E27FC236}">
                  <a16:creationId xmlns:a16="http://schemas.microsoft.com/office/drawing/2014/main" id="{43779E8B-CA36-4410-BCAA-4E69A65B3A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28" y="1950"/>
              <a:ext cx="703" cy="754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6" name="Oval 500">
              <a:extLst>
                <a:ext uri="{FF2B5EF4-FFF2-40B4-BE49-F238E27FC236}">
                  <a16:creationId xmlns:a16="http://schemas.microsoft.com/office/drawing/2014/main" id="{55203BA1-4061-49BB-9580-AE39BEB5F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79" y="2255"/>
              <a:ext cx="250" cy="9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7" name="Oval 501">
              <a:extLst>
                <a:ext uri="{FF2B5EF4-FFF2-40B4-BE49-F238E27FC236}">
                  <a16:creationId xmlns:a16="http://schemas.microsoft.com/office/drawing/2014/main" id="{6EF29728-7DBE-4C01-AB17-51920B499A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30" y="2255"/>
              <a:ext cx="251" cy="9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58" name="Freeform 502">
              <a:extLst>
                <a:ext uri="{FF2B5EF4-FFF2-40B4-BE49-F238E27FC236}">
                  <a16:creationId xmlns:a16="http://schemas.microsoft.com/office/drawing/2014/main" id="{A94C2C57-2994-4C18-A1D3-711F8773615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9" y="2302"/>
              <a:ext cx="101" cy="151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59" name="AutoShape 503">
              <a:extLst>
                <a:ext uri="{FF2B5EF4-FFF2-40B4-BE49-F238E27FC236}">
                  <a16:creationId xmlns:a16="http://schemas.microsoft.com/office/drawing/2014/main" id="{77D7BEBC-E601-463E-9B68-02EC319BB13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4500000">
              <a:off x="5624" y="2037"/>
              <a:ext cx="66" cy="250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0" name="AutoShape 504">
              <a:extLst>
                <a:ext uri="{FF2B5EF4-FFF2-40B4-BE49-F238E27FC236}">
                  <a16:creationId xmlns:a16="http://schemas.microsoft.com/office/drawing/2014/main" id="{1373B962-9A06-4FAB-8862-704C76A676A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7000000">
              <a:off x="5404" y="2454"/>
              <a:ext cx="151" cy="20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61" name="AutoShape 505">
              <a:extLst>
                <a:ext uri="{FF2B5EF4-FFF2-40B4-BE49-F238E27FC236}">
                  <a16:creationId xmlns:a16="http://schemas.microsoft.com/office/drawing/2014/main" id="{6978472E-3B20-46D7-B9C5-80F12A1350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5300000">
              <a:off x="5267" y="2036"/>
              <a:ext cx="66" cy="252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62" name="Group 613">
              <a:extLst>
                <a:ext uri="{FF2B5EF4-FFF2-40B4-BE49-F238E27FC236}">
                  <a16:creationId xmlns:a16="http://schemas.microsoft.com/office/drawing/2014/main" id="{513E90D3-BC6A-483F-B705-C32D1D0C68C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15" y="1979"/>
              <a:ext cx="97" cy="136"/>
              <a:chOff x="4753" y="1752"/>
              <a:chExt cx="226" cy="317"/>
            </a:xfrm>
          </p:grpSpPr>
          <p:sp>
            <p:nvSpPr>
              <p:cNvPr id="163" name="Rectangle 610">
                <a:extLst>
                  <a:ext uri="{FF2B5EF4-FFF2-40B4-BE49-F238E27FC236}">
                    <a16:creationId xmlns:a16="http://schemas.microsoft.com/office/drawing/2014/main" id="{C9CCD9F1-212F-456D-8D97-71BA4E0E7D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53" y="1752"/>
                <a:ext cx="45" cy="22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4" name="Rectangle 611">
                <a:extLst>
                  <a:ext uri="{FF2B5EF4-FFF2-40B4-BE49-F238E27FC236}">
                    <a16:creationId xmlns:a16="http://schemas.microsoft.com/office/drawing/2014/main" id="{ADAA91E8-0AE2-4A81-8D01-BF95516928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44" y="1752"/>
                <a:ext cx="45" cy="27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5" name="Rectangle 612">
                <a:extLst>
                  <a:ext uri="{FF2B5EF4-FFF2-40B4-BE49-F238E27FC236}">
                    <a16:creationId xmlns:a16="http://schemas.microsoft.com/office/drawing/2014/main" id="{DF50F8ED-548E-4F64-8041-9344604C4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34" y="1752"/>
                <a:ext cx="45" cy="317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70" name="Group 630">
            <a:extLst>
              <a:ext uri="{FF2B5EF4-FFF2-40B4-BE49-F238E27FC236}">
                <a16:creationId xmlns:a16="http://schemas.microsoft.com/office/drawing/2014/main" id="{471981AF-C4B5-4196-A2FC-7A05CFC85777}"/>
              </a:ext>
            </a:extLst>
          </p:cNvPr>
          <p:cNvGrpSpPr>
            <a:grpSpLocks/>
          </p:cNvGrpSpPr>
          <p:nvPr/>
        </p:nvGrpSpPr>
        <p:grpSpPr bwMode="auto">
          <a:xfrm>
            <a:off x="6176963" y="2990850"/>
            <a:ext cx="1296987" cy="1227138"/>
            <a:chOff x="3891" y="1884"/>
            <a:chExt cx="817" cy="773"/>
          </a:xfrm>
        </p:grpSpPr>
        <p:sp>
          <p:nvSpPr>
            <p:cNvPr id="171" name="Oval 476">
              <a:extLst>
                <a:ext uri="{FF2B5EF4-FFF2-40B4-BE49-F238E27FC236}">
                  <a16:creationId xmlns:a16="http://schemas.microsoft.com/office/drawing/2014/main" id="{6CBBFFBE-6278-442A-92A0-547D5FB523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1884"/>
              <a:ext cx="726" cy="681"/>
            </a:xfrm>
            <a:prstGeom prst="ellipse">
              <a:avLst/>
            </a:prstGeom>
            <a:solidFill>
              <a:srgbClr val="8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2" name="Oval 478">
              <a:extLst>
                <a:ext uri="{FF2B5EF4-FFF2-40B4-BE49-F238E27FC236}">
                  <a16:creationId xmlns:a16="http://schemas.microsoft.com/office/drawing/2014/main" id="{335008CF-3ADA-4B40-8901-32C3FA2762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1" y="2246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3" name="Oval 479">
              <a:extLst>
                <a:ext uri="{FF2B5EF4-FFF2-40B4-BE49-F238E27FC236}">
                  <a16:creationId xmlns:a16="http://schemas.microsoft.com/office/drawing/2014/main" id="{F68C610A-7E8E-4A2D-AA28-C06EE295DB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5" y="226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4" name="Oval 481">
              <a:extLst>
                <a:ext uri="{FF2B5EF4-FFF2-40B4-BE49-F238E27FC236}">
                  <a16:creationId xmlns:a16="http://schemas.microsoft.com/office/drawing/2014/main" id="{524242B4-FBA5-431F-AED3-8E6535ABEA7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26" y="2246"/>
              <a:ext cx="182" cy="182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5" name="Oval 482">
              <a:extLst>
                <a:ext uri="{FF2B5EF4-FFF2-40B4-BE49-F238E27FC236}">
                  <a16:creationId xmlns:a16="http://schemas.microsoft.com/office/drawing/2014/main" id="{70C429A8-25FD-43AC-9F48-4F602197B68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4548" y="226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6" name="Oval 483">
              <a:extLst>
                <a:ext uri="{FF2B5EF4-FFF2-40B4-BE49-F238E27FC236}">
                  <a16:creationId xmlns:a16="http://schemas.microsoft.com/office/drawing/2014/main" id="{17F6FB07-2E6F-42DE-90BF-F70BA294EB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2269"/>
              <a:ext cx="136" cy="136"/>
            </a:xfrm>
            <a:prstGeom prst="ellipse">
              <a:avLst/>
            </a:prstGeom>
            <a:gradFill rotWithShape="1">
              <a:gsLst>
                <a:gs pos="0">
                  <a:srgbClr val="FF9900">
                    <a:gamma/>
                    <a:tint val="60392"/>
                    <a:invGamma/>
                  </a:srgbClr>
                </a:gs>
                <a:gs pos="100000">
                  <a:srgbClr val="FF99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7" name="Oval 484">
              <a:extLst>
                <a:ext uri="{FF2B5EF4-FFF2-40B4-BE49-F238E27FC236}">
                  <a16:creationId xmlns:a16="http://schemas.microsoft.com/office/drawing/2014/main" id="{E5AAD9B2-2CF3-4C07-A09D-8CD901BD3B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2" y="1976"/>
              <a:ext cx="635" cy="681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CC6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78" name="Freeform 487">
              <a:extLst>
                <a:ext uri="{FF2B5EF4-FFF2-40B4-BE49-F238E27FC236}">
                  <a16:creationId xmlns:a16="http://schemas.microsoft.com/office/drawing/2014/main" id="{42B19886-FDB7-4DF9-8C4E-902ECF1474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4" y="2294"/>
              <a:ext cx="91" cy="136"/>
            </a:xfrm>
            <a:custGeom>
              <a:avLst/>
              <a:gdLst>
                <a:gd name="T0" fmla="*/ 66 w 245"/>
                <a:gd name="T1" fmla="*/ 0 h 283"/>
                <a:gd name="T2" fmla="*/ 9 w 245"/>
                <a:gd name="T3" fmla="*/ 227 h 283"/>
                <a:gd name="T4" fmla="*/ 122 w 245"/>
                <a:gd name="T5" fmla="*/ 283 h 283"/>
                <a:gd name="T6" fmla="*/ 236 w 245"/>
                <a:gd name="T7" fmla="*/ 227 h 283"/>
                <a:gd name="T8" fmla="*/ 179 w 245"/>
                <a:gd name="T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5" h="283">
                  <a:moveTo>
                    <a:pt x="66" y="0"/>
                  </a:moveTo>
                  <a:cubicBezTo>
                    <a:pt x="33" y="90"/>
                    <a:pt x="0" y="180"/>
                    <a:pt x="9" y="227"/>
                  </a:cubicBezTo>
                  <a:cubicBezTo>
                    <a:pt x="18" y="274"/>
                    <a:pt x="84" y="283"/>
                    <a:pt x="122" y="283"/>
                  </a:cubicBezTo>
                  <a:cubicBezTo>
                    <a:pt x="160" y="283"/>
                    <a:pt x="227" y="274"/>
                    <a:pt x="236" y="227"/>
                  </a:cubicBezTo>
                  <a:cubicBezTo>
                    <a:pt x="245" y="180"/>
                    <a:pt x="212" y="90"/>
                    <a:pt x="179" y="0"/>
                  </a:cubicBezTo>
                </a:path>
              </a:pathLst>
            </a:custGeom>
            <a:noFill/>
            <a:ln w="12700" cap="flat" cmpd="sng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9" name="AutoShape 488">
              <a:extLst>
                <a:ext uri="{FF2B5EF4-FFF2-40B4-BE49-F238E27FC236}">
                  <a16:creationId xmlns:a16="http://schemas.microsoft.com/office/drawing/2014/main" id="{376B0EF1-14D2-4B08-A9F7-E9560A252FF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300000">
              <a:off x="4457" y="2089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80" name="AutoShape 490">
              <a:extLst>
                <a:ext uri="{FF2B5EF4-FFF2-40B4-BE49-F238E27FC236}">
                  <a16:creationId xmlns:a16="http://schemas.microsoft.com/office/drawing/2014/main" id="{FAD06D19-82E7-4DA2-AA2A-76855B6636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4500000">
              <a:off x="4094" y="2089"/>
              <a:ext cx="47" cy="181"/>
            </a:xfrm>
            <a:prstGeom prst="moon">
              <a:avLst>
                <a:gd name="adj" fmla="val 69889"/>
              </a:avLst>
            </a:pr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81" name="Group 621">
              <a:extLst>
                <a:ext uri="{FF2B5EF4-FFF2-40B4-BE49-F238E27FC236}">
                  <a16:creationId xmlns:a16="http://schemas.microsoft.com/office/drawing/2014/main" id="{074100A7-C427-4EB2-BFC1-C251D2490E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73" y="2251"/>
              <a:ext cx="90" cy="89"/>
              <a:chOff x="4073" y="2244"/>
              <a:chExt cx="90" cy="89"/>
            </a:xfrm>
          </p:grpSpPr>
          <p:sp>
            <p:nvSpPr>
              <p:cNvPr id="186" name="Oval 485">
                <a:extLst>
                  <a:ext uri="{FF2B5EF4-FFF2-40B4-BE49-F238E27FC236}">
                    <a16:creationId xmlns:a16="http://schemas.microsoft.com/office/drawing/2014/main" id="{3D074A11-2A29-4739-A7D1-52C19B207D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244"/>
                <a:ext cx="90" cy="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7" name="Oval 617">
                <a:extLst>
                  <a:ext uri="{FF2B5EF4-FFF2-40B4-BE49-F238E27FC236}">
                    <a16:creationId xmlns:a16="http://schemas.microsoft.com/office/drawing/2014/main" id="{61C8ADDD-2488-4624-AA66-F8D3E8E4B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" y="2280"/>
                <a:ext cx="78" cy="1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82" name="Group 625">
              <a:extLst>
                <a:ext uri="{FF2B5EF4-FFF2-40B4-BE49-F238E27FC236}">
                  <a16:creationId xmlns:a16="http://schemas.microsoft.com/office/drawing/2014/main" id="{53F41B0C-66C1-4F88-B631-102689B8C49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435" y="2251"/>
              <a:ext cx="90" cy="89"/>
              <a:chOff x="4073" y="2244"/>
              <a:chExt cx="90" cy="89"/>
            </a:xfrm>
          </p:grpSpPr>
          <p:sp>
            <p:nvSpPr>
              <p:cNvPr id="184" name="Oval 626">
                <a:extLst>
                  <a:ext uri="{FF2B5EF4-FFF2-40B4-BE49-F238E27FC236}">
                    <a16:creationId xmlns:a16="http://schemas.microsoft.com/office/drawing/2014/main" id="{5C23F861-4DC3-4F8A-9CC0-31F658C72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2244"/>
                <a:ext cx="90" cy="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85" name="Oval 627">
                <a:extLst>
                  <a:ext uri="{FF2B5EF4-FFF2-40B4-BE49-F238E27FC236}">
                    <a16:creationId xmlns:a16="http://schemas.microsoft.com/office/drawing/2014/main" id="{038481FA-DE7B-4616-A7B9-0CE79BF303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" y="2280"/>
                <a:ext cx="78" cy="1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83" name="AutoShape 489">
              <a:extLst>
                <a:ext uri="{FF2B5EF4-FFF2-40B4-BE49-F238E27FC236}">
                  <a16:creationId xmlns:a16="http://schemas.microsoft.com/office/drawing/2014/main" id="{F2B4BB32-9855-42E3-888C-9F167BD9EA1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4286" y="2399"/>
              <a:ext cx="29" cy="181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2CEC8038-AD53-4FB9-9A43-DBF7DCAB32FD}"/>
              </a:ext>
            </a:extLst>
          </p:cNvPr>
          <p:cNvGrpSpPr/>
          <p:nvPr/>
        </p:nvGrpSpPr>
        <p:grpSpPr>
          <a:xfrm>
            <a:off x="482603" y="4765675"/>
            <a:ext cx="1450972" cy="1478662"/>
            <a:chOff x="584201" y="4902200"/>
            <a:chExt cx="1247776" cy="1271588"/>
          </a:xfrm>
        </p:grpSpPr>
        <p:sp>
          <p:nvSpPr>
            <p:cNvPr id="189" name="星: 24 pt 188">
              <a:extLst>
                <a:ext uri="{FF2B5EF4-FFF2-40B4-BE49-F238E27FC236}">
                  <a16:creationId xmlns:a16="http://schemas.microsoft.com/office/drawing/2014/main" id="{960B1EDB-B572-4C59-A903-3FD742B5626C}"/>
                </a:ext>
              </a:extLst>
            </p:cNvPr>
            <p:cNvSpPr/>
            <p:nvPr/>
          </p:nvSpPr>
          <p:spPr>
            <a:xfrm>
              <a:off x="605741" y="4902200"/>
              <a:ext cx="1204696" cy="1146175"/>
            </a:xfrm>
            <a:prstGeom prst="star24">
              <a:avLst>
                <a:gd name="adj" fmla="val 45883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E405C991-5D2E-427E-A61A-62CC137B88A4}"/>
                </a:ext>
              </a:extLst>
            </p:cNvPr>
            <p:cNvGrpSpPr/>
            <p:nvPr/>
          </p:nvGrpSpPr>
          <p:grpSpPr>
            <a:xfrm>
              <a:off x="584201" y="5092700"/>
              <a:ext cx="1247776" cy="1081088"/>
              <a:chOff x="584201" y="3074645"/>
              <a:chExt cx="1247776" cy="1081088"/>
            </a:xfrm>
          </p:grpSpPr>
          <p:grpSp>
            <p:nvGrpSpPr>
              <p:cNvPr id="196" name="Group 685">
                <a:extLst>
                  <a:ext uri="{FF2B5EF4-FFF2-40B4-BE49-F238E27FC236}">
                    <a16:creationId xmlns:a16="http://schemas.microsoft.com/office/drawing/2014/main" id="{D7EBAC8F-D413-4456-9C34-C10555E4E7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84201" y="3547728"/>
                <a:ext cx="311150" cy="338138"/>
                <a:chOff x="322" y="3457"/>
                <a:chExt cx="196" cy="213"/>
              </a:xfrm>
            </p:grpSpPr>
            <p:sp>
              <p:nvSpPr>
                <p:cNvPr id="201" name="Oval 686">
                  <a:extLst>
                    <a:ext uri="{FF2B5EF4-FFF2-40B4-BE49-F238E27FC236}">
                      <a16:creationId xmlns:a16="http://schemas.microsoft.com/office/drawing/2014/main" id="{65DF2269-C15F-4C63-9CCD-A996545DEED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2" y="3457"/>
                  <a:ext cx="196" cy="2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2" name="Oval 687">
                  <a:extLst>
                    <a:ext uri="{FF2B5EF4-FFF2-40B4-BE49-F238E27FC236}">
                      <a16:creationId xmlns:a16="http://schemas.microsoft.com/office/drawing/2014/main" id="{CDF8D703-BB2C-4F4A-8098-3A304E25E8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8" y="3493"/>
                  <a:ext cx="146" cy="14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7" name="Group 688">
                <a:extLst>
                  <a:ext uri="{FF2B5EF4-FFF2-40B4-BE49-F238E27FC236}">
                    <a16:creationId xmlns:a16="http://schemas.microsoft.com/office/drawing/2014/main" id="{827C63CF-B8D2-49A4-803C-C19ED27213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1520827" y="3547728"/>
                <a:ext cx="311150" cy="338138"/>
                <a:chOff x="324" y="3457"/>
                <a:chExt cx="196" cy="213"/>
              </a:xfrm>
            </p:grpSpPr>
            <p:sp>
              <p:nvSpPr>
                <p:cNvPr id="199" name="Oval 689">
                  <a:extLst>
                    <a:ext uri="{FF2B5EF4-FFF2-40B4-BE49-F238E27FC236}">
                      <a16:creationId xmlns:a16="http://schemas.microsoft.com/office/drawing/2014/main" id="{8E3F4F25-169B-48B2-B4C4-68246B9BA8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4" y="3457"/>
                  <a:ext cx="196" cy="21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0" name="Oval 690">
                  <a:extLst>
                    <a:ext uri="{FF2B5EF4-FFF2-40B4-BE49-F238E27FC236}">
                      <a16:creationId xmlns:a16="http://schemas.microsoft.com/office/drawing/2014/main" id="{FA26E7A9-757A-4302-91A6-36AC4ED650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0" y="3493"/>
                  <a:ext cx="146" cy="14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98" name="Oval 691">
                <a:extLst>
                  <a:ext uri="{FF2B5EF4-FFF2-40B4-BE49-F238E27FC236}">
                    <a16:creationId xmlns:a16="http://schemas.microsoft.com/office/drawing/2014/main" id="{24AAF7C2-E62F-4595-A199-7B13D372A0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4058" y="3074645"/>
                <a:ext cx="1008063" cy="108108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43EF0558-DE51-43D3-A2C1-454DE319D207}"/>
                </a:ext>
              </a:extLst>
            </p:cNvPr>
            <p:cNvSpPr/>
            <p:nvPr/>
          </p:nvSpPr>
          <p:spPr>
            <a:xfrm>
              <a:off x="773112" y="5458619"/>
              <a:ext cx="871764" cy="179909"/>
            </a:xfrm>
            <a:custGeom>
              <a:avLst/>
              <a:gdLst>
                <a:gd name="connsiteX0" fmla="*/ 690438 w 871764"/>
                <a:gd name="connsiteY0" fmla="*/ 6 h 179909"/>
                <a:gd name="connsiteX1" fmla="*/ 871764 w 871764"/>
                <a:gd name="connsiteY1" fmla="*/ 177029 h 179909"/>
                <a:gd name="connsiteX2" fmla="*/ 801068 w 871764"/>
                <a:gd name="connsiteY2" fmla="*/ 178160 h 179909"/>
                <a:gd name="connsiteX3" fmla="*/ 691004 w 871764"/>
                <a:gd name="connsiteY3" fmla="*/ 70708 h 179909"/>
                <a:gd name="connsiteX4" fmla="*/ 582674 w 871764"/>
                <a:gd name="connsiteY4" fmla="*/ 179909 h 179909"/>
                <a:gd name="connsiteX5" fmla="*/ 511969 w 871764"/>
                <a:gd name="connsiteY5" fmla="*/ 179909 h 179909"/>
                <a:gd name="connsiteX6" fmla="*/ 690438 w 871764"/>
                <a:gd name="connsiteY6" fmla="*/ 6 h 179909"/>
                <a:gd name="connsiteX7" fmla="*/ 178469 w 871764"/>
                <a:gd name="connsiteY7" fmla="*/ 6 h 179909"/>
                <a:gd name="connsiteX8" fmla="*/ 359795 w 871764"/>
                <a:gd name="connsiteY8" fmla="*/ 177029 h 179909"/>
                <a:gd name="connsiteX9" fmla="*/ 289099 w 871764"/>
                <a:gd name="connsiteY9" fmla="*/ 178160 h 179909"/>
                <a:gd name="connsiteX10" fmla="*/ 179035 w 871764"/>
                <a:gd name="connsiteY10" fmla="*/ 70708 h 179909"/>
                <a:gd name="connsiteX11" fmla="*/ 70705 w 871764"/>
                <a:gd name="connsiteY11" fmla="*/ 179909 h 179909"/>
                <a:gd name="connsiteX12" fmla="*/ 0 w 871764"/>
                <a:gd name="connsiteY12" fmla="*/ 179909 h 179909"/>
                <a:gd name="connsiteX13" fmla="*/ 178469 w 871764"/>
                <a:gd name="connsiteY13" fmla="*/ 6 h 179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71764" h="179909">
                  <a:moveTo>
                    <a:pt x="690438" y="6"/>
                  </a:moveTo>
                  <a:cubicBezTo>
                    <a:pt x="789234" y="-785"/>
                    <a:pt x="870182" y="78242"/>
                    <a:pt x="871764" y="177029"/>
                  </a:cubicBezTo>
                  <a:lnTo>
                    <a:pt x="801068" y="178160"/>
                  </a:lnTo>
                  <a:cubicBezTo>
                    <a:pt x="800108" y="118197"/>
                    <a:pt x="750972" y="70228"/>
                    <a:pt x="691004" y="70708"/>
                  </a:cubicBezTo>
                  <a:cubicBezTo>
                    <a:pt x="631035" y="71188"/>
                    <a:pt x="582674" y="119938"/>
                    <a:pt x="582674" y="179909"/>
                  </a:cubicBezTo>
                  <a:lnTo>
                    <a:pt x="511969" y="179909"/>
                  </a:lnTo>
                  <a:cubicBezTo>
                    <a:pt x="511969" y="81110"/>
                    <a:pt x="591642" y="797"/>
                    <a:pt x="690438" y="6"/>
                  </a:cubicBezTo>
                  <a:close/>
                  <a:moveTo>
                    <a:pt x="178469" y="6"/>
                  </a:moveTo>
                  <a:cubicBezTo>
                    <a:pt x="277265" y="-785"/>
                    <a:pt x="358213" y="78242"/>
                    <a:pt x="359795" y="177029"/>
                  </a:cubicBezTo>
                  <a:lnTo>
                    <a:pt x="289099" y="178160"/>
                  </a:lnTo>
                  <a:cubicBezTo>
                    <a:pt x="288139" y="118197"/>
                    <a:pt x="239003" y="70228"/>
                    <a:pt x="179035" y="70708"/>
                  </a:cubicBezTo>
                  <a:cubicBezTo>
                    <a:pt x="119066" y="71188"/>
                    <a:pt x="70705" y="119938"/>
                    <a:pt x="70705" y="179909"/>
                  </a:cubicBezTo>
                  <a:lnTo>
                    <a:pt x="0" y="179909"/>
                  </a:lnTo>
                  <a:cubicBezTo>
                    <a:pt x="0" y="81110"/>
                    <a:pt x="79673" y="797"/>
                    <a:pt x="178469" y="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grpSp>
          <p:nvGrpSpPr>
            <p:cNvPr id="192" name="グループ化 191">
              <a:extLst>
                <a:ext uri="{FF2B5EF4-FFF2-40B4-BE49-F238E27FC236}">
                  <a16:creationId xmlns:a16="http://schemas.microsoft.com/office/drawing/2014/main" id="{13A90428-63CB-4AD1-AC54-755257EC73A2}"/>
                </a:ext>
              </a:extLst>
            </p:cNvPr>
            <p:cNvGrpSpPr/>
            <p:nvPr/>
          </p:nvGrpSpPr>
          <p:grpSpPr>
            <a:xfrm>
              <a:off x="919164" y="5876925"/>
              <a:ext cx="581024" cy="238523"/>
              <a:chOff x="921544" y="5786255"/>
              <a:chExt cx="576263" cy="218041"/>
            </a:xfrm>
          </p:grpSpPr>
          <p:sp>
            <p:nvSpPr>
              <p:cNvPr id="194" name="AutoShape 695">
                <a:extLst>
                  <a:ext uri="{FF2B5EF4-FFF2-40B4-BE49-F238E27FC236}">
                    <a16:creationId xmlns:a16="http://schemas.microsoft.com/office/drawing/2014/main" id="{D6A1F7E3-27A7-49CB-9613-3396F49363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1101726" y="5606073"/>
                <a:ext cx="215900" cy="576263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5C77120-6D49-4A8B-AB13-5AF076835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132684" y="5711184"/>
                <a:ext cx="153987" cy="432238"/>
              </a:xfrm>
              <a:custGeom>
                <a:avLst/>
                <a:gdLst>
                  <a:gd name="connsiteX0" fmla="*/ 0 w 153987"/>
                  <a:gd name="connsiteY0" fmla="*/ 216118 h 432238"/>
                  <a:gd name="connsiteX1" fmla="*/ 63236 w 153987"/>
                  <a:gd name="connsiteY1" fmla="*/ 12378 h 432238"/>
                  <a:gd name="connsiteX2" fmla="*/ 76993 w 153987"/>
                  <a:gd name="connsiteY2" fmla="*/ 0 h 432238"/>
                  <a:gd name="connsiteX3" fmla="*/ 90752 w 153987"/>
                  <a:gd name="connsiteY3" fmla="*/ 12380 h 432238"/>
                  <a:gd name="connsiteX4" fmla="*/ 153987 w 153987"/>
                  <a:gd name="connsiteY4" fmla="*/ 216120 h 432238"/>
                  <a:gd name="connsiteX5" fmla="*/ 90752 w 153987"/>
                  <a:gd name="connsiteY5" fmla="*/ 419860 h 432238"/>
                  <a:gd name="connsiteX6" fmla="*/ 76995 w 153987"/>
                  <a:gd name="connsiteY6" fmla="*/ 432238 h 432238"/>
                  <a:gd name="connsiteX7" fmla="*/ 63236 w 153987"/>
                  <a:gd name="connsiteY7" fmla="*/ 419858 h 432238"/>
                  <a:gd name="connsiteX8" fmla="*/ 0 w 153987"/>
                  <a:gd name="connsiteY8" fmla="*/ 216118 h 4322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53987" h="432238">
                    <a:moveTo>
                      <a:pt x="0" y="216118"/>
                    </a:moveTo>
                    <a:cubicBezTo>
                      <a:pt x="0" y="136553"/>
                      <a:pt x="24166" y="64520"/>
                      <a:pt x="63236" y="12378"/>
                    </a:cubicBezTo>
                    <a:lnTo>
                      <a:pt x="76993" y="0"/>
                    </a:lnTo>
                    <a:lnTo>
                      <a:pt x="90752" y="12380"/>
                    </a:lnTo>
                    <a:cubicBezTo>
                      <a:pt x="129822" y="64522"/>
                      <a:pt x="153987" y="136555"/>
                      <a:pt x="153987" y="216120"/>
                    </a:cubicBezTo>
                    <a:cubicBezTo>
                      <a:pt x="153987" y="295686"/>
                      <a:pt x="129822" y="367719"/>
                      <a:pt x="90752" y="419860"/>
                    </a:cubicBezTo>
                    <a:lnTo>
                      <a:pt x="76995" y="432238"/>
                    </a:lnTo>
                    <a:lnTo>
                      <a:pt x="63236" y="419858"/>
                    </a:lnTo>
                    <a:cubicBezTo>
                      <a:pt x="24166" y="367717"/>
                      <a:pt x="0" y="295684"/>
                      <a:pt x="0" y="216118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93" name="Oval 691">
              <a:extLst>
                <a:ext uri="{FF2B5EF4-FFF2-40B4-BE49-F238E27FC236}">
                  <a16:creationId xmlns:a16="http://schemas.microsoft.com/office/drawing/2014/main" id="{CE50092C-956F-4C4C-A25E-A40F32A5A7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585" y="5701505"/>
              <a:ext cx="227010" cy="160338"/>
            </a:xfrm>
            <a:prstGeom prst="ellipse">
              <a:avLst/>
            </a:prstGeom>
            <a:gradFill rotWithShape="1">
              <a:gsLst>
                <a:gs pos="0">
                  <a:srgbClr val="FFCC66">
                    <a:gamma/>
                    <a:tint val="60392"/>
                    <a:invGamma/>
                  </a:srgbClr>
                </a:gs>
                <a:gs pos="100000">
                  <a:srgbClr val="FF66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D35F4D0E-0475-41DF-BC02-59B607043A56}"/>
              </a:ext>
            </a:extLst>
          </p:cNvPr>
          <p:cNvGrpSpPr/>
          <p:nvPr/>
        </p:nvGrpSpPr>
        <p:grpSpPr>
          <a:xfrm>
            <a:off x="2363790" y="4765675"/>
            <a:ext cx="1450972" cy="1478662"/>
            <a:chOff x="2363790" y="4765675"/>
            <a:chExt cx="1450972" cy="1478662"/>
          </a:xfrm>
        </p:grpSpPr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4127B04C-BCED-4A90-9FEE-D019283C2838}"/>
                </a:ext>
              </a:extLst>
            </p:cNvPr>
            <p:cNvGrpSpPr/>
            <p:nvPr/>
          </p:nvGrpSpPr>
          <p:grpSpPr>
            <a:xfrm>
              <a:off x="2363790" y="4765675"/>
              <a:ext cx="1450972" cy="1478662"/>
              <a:chOff x="584201" y="4902200"/>
              <a:chExt cx="1247776" cy="1271588"/>
            </a:xfrm>
          </p:grpSpPr>
          <p:sp>
            <p:nvSpPr>
              <p:cNvPr id="206" name="星: 24 pt 205">
                <a:extLst>
                  <a:ext uri="{FF2B5EF4-FFF2-40B4-BE49-F238E27FC236}">
                    <a16:creationId xmlns:a16="http://schemas.microsoft.com/office/drawing/2014/main" id="{25F4B4BE-0C61-49C8-9F90-E8CD5D408730}"/>
                  </a:ext>
                </a:extLst>
              </p:cNvPr>
              <p:cNvSpPr/>
              <p:nvPr/>
            </p:nvSpPr>
            <p:spPr>
              <a:xfrm>
                <a:off x="605741" y="4902200"/>
                <a:ext cx="1204696" cy="1146175"/>
              </a:xfrm>
              <a:prstGeom prst="star24">
                <a:avLst>
                  <a:gd name="adj" fmla="val 4588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28527253-AE66-4790-8697-93A07A6875DE}"/>
                  </a:ext>
                </a:extLst>
              </p:cNvPr>
              <p:cNvGrpSpPr/>
              <p:nvPr/>
            </p:nvGrpSpPr>
            <p:grpSpPr>
              <a:xfrm>
                <a:off x="584201" y="5092700"/>
                <a:ext cx="1247776" cy="1081088"/>
                <a:chOff x="584201" y="3074645"/>
                <a:chExt cx="1247776" cy="1081088"/>
              </a:xfrm>
            </p:grpSpPr>
            <p:grpSp>
              <p:nvGrpSpPr>
                <p:cNvPr id="210" name="Group 685">
                  <a:extLst>
                    <a:ext uri="{FF2B5EF4-FFF2-40B4-BE49-F238E27FC236}">
                      <a16:creationId xmlns:a16="http://schemas.microsoft.com/office/drawing/2014/main" id="{285B4D60-3105-4391-898A-893D6FE3DB3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84201" y="3547728"/>
                  <a:ext cx="311150" cy="338138"/>
                  <a:chOff x="322" y="3457"/>
                  <a:chExt cx="196" cy="213"/>
                </a:xfrm>
              </p:grpSpPr>
              <p:sp>
                <p:nvSpPr>
                  <p:cNvPr id="215" name="Oval 686">
                    <a:extLst>
                      <a:ext uri="{FF2B5EF4-FFF2-40B4-BE49-F238E27FC236}">
                        <a16:creationId xmlns:a16="http://schemas.microsoft.com/office/drawing/2014/main" id="{D5BA7C8C-FEFA-45D6-BFC7-75DB63BF809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2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Oval 687">
                    <a:extLst>
                      <a:ext uri="{FF2B5EF4-FFF2-40B4-BE49-F238E27FC236}">
                        <a16:creationId xmlns:a16="http://schemas.microsoft.com/office/drawing/2014/main" id="{8A9BB2F2-EE3E-43C4-B1B3-331049D1060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11" name="Group 688">
                  <a:extLst>
                    <a:ext uri="{FF2B5EF4-FFF2-40B4-BE49-F238E27FC236}">
                      <a16:creationId xmlns:a16="http://schemas.microsoft.com/office/drawing/2014/main" id="{E9C2939B-61D3-412E-B151-D28D4B58C61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520827" y="3547728"/>
                  <a:ext cx="311150" cy="338138"/>
                  <a:chOff x="324" y="3457"/>
                  <a:chExt cx="196" cy="213"/>
                </a:xfrm>
              </p:grpSpPr>
              <p:sp>
                <p:nvSpPr>
                  <p:cNvPr id="213" name="Oval 689">
                    <a:extLst>
                      <a:ext uri="{FF2B5EF4-FFF2-40B4-BE49-F238E27FC236}">
                        <a16:creationId xmlns:a16="http://schemas.microsoft.com/office/drawing/2014/main" id="{5873AC2D-673B-427F-90F6-64C3D2D300D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4" name="Oval 690">
                    <a:extLst>
                      <a:ext uri="{FF2B5EF4-FFF2-40B4-BE49-F238E27FC236}">
                        <a16:creationId xmlns:a16="http://schemas.microsoft.com/office/drawing/2014/main" id="{ED636274-E11D-475F-8276-529F0641AD3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0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12" name="Oval 691">
                  <a:extLst>
                    <a:ext uri="{FF2B5EF4-FFF2-40B4-BE49-F238E27FC236}">
                      <a16:creationId xmlns:a16="http://schemas.microsoft.com/office/drawing/2014/main" id="{5BF8D3DB-18D9-4B36-8B61-310F24744D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EA1FC754-066F-4CE2-AD36-5E7817A29FBD}"/>
                  </a:ext>
                </a:extLst>
              </p:cNvPr>
              <p:cNvSpPr/>
              <p:nvPr/>
            </p:nvSpPr>
            <p:spPr>
              <a:xfrm>
                <a:off x="846762" y="5473819"/>
                <a:ext cx="724465" cy="149511"/>
              </a:xfrm>
              <a:custGeom>
                <a:avLst/>
                <a:gdLst>
                  <a:gd name="connsiteX0" fmla="*/ 690438 w 871764"/>
                  <a:gd name="connsiteY0" fmla="*/ 6 h 179909"/>
                  <a:gd name="connsiteX1" fmla="*/ 871764 w 871764"/>
                  <a:gd name="connsiteY1" fmla="*/ 177029 h 179909"/>
                  <a:gd name="connsiteX2" fmla="*/ 801068 w 871764"/>
                  <a:gd name="connsiteY2" fmla="*/ 178160 h 179909"/>
                  <a:gd name="connsiteX3" fmla="*/ 691004 w 871764"/>
                  <a:gd name="connsiteY3" fmla="*/ 70708 h 179909"/>
                  <a:gd name="connsiteX4" fmla="*/ 582674 w 871764"/>
                  <a:gd name="connsiteY4" fmla="*/ 179909 h 179909"/>
                  <a:gd name="connsiteX5" fmla="*/ 511969 w 871764"/>
                  <a:gd name="connsiteY5" fmla="*/ 179909 h 179909"/>
                  <a:gd name="connsiteX6" fmla="*/ 690438 w 871764"/>
                  <a:gd name="connsiteY6" fmla="*/ 6 h 179909"/>
                  <a:gd name="connsiteX7" fmla="*/ 178469 w 871764"/>
                  <a:gd name="connsiteY7" fmla="*/ 6 h 179909"/>
                  <a:gd name="connsiteX8" fmla="*/ 359795 w 871764"/>
                  <a:gd name="connsiteY8" fmla="*/ 177029 h 179909"/>
                  <a:gd name="connsiteX9" fmla="*/ 289099 w 871764"/>
                  <a:gd name="connsiteY9" fmla="*/ 178160 h 179909"/>
                  <a:gd name="connsiteX10" fmla="*/ 179035 w 871764"/>
                  <a:gd name="connsiteY10" fmla="*/ 70708 h 179909"/>
                  <a:gd name="connsiteX11" fmla="*/ 70705 w 871764"/>
                  <a:gd name="connsiteY11" fmla="*/ 179909 h 179909"/>
                  <a:gd name="connsiteX12" fmla="*/ 0 w 871764"/>
                  <a:gd name="connsiteY12" fmla="*/ 179909 h 179909"/>
                  <a:gd name="connsiteX13" fmla="*/ 178469 w 871764"/>
                  <a:gd name="connsiteY13" fmla="*/ 6 h 179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1764" h="179909">
                    <a:moveTo>
                      <a:pt x="690438" y="6"/>
                    </a:moveTo>
                    <a:cubicBezTo>
                      <a:pt x="789234" y="-785"/>
                      <a:pt x="870182" y="78242"/>
                      <a:pt x="871764" y="177029"/>
                    </a:cubicBezTo>
                    <a:lnTo>
                      <a:pt x="801068" y="178160"/>
                    </a:lnTo>
                    <a:cubicBezTo>
                      <a:pt x="800108" y="118197"/>
                      <a:pt x="750972" y="70228"/>
                      <a:pt x="691004" y="70708"/>
                    </a:cubicBezTo>
                    <a:cubicBezTo>
                      <a:pt x="631035" y="71188"/>
                      <a:pt x="582674" y="119938"/>
                      <a:pt x="582674" y="179909"/>
                    </a:cubicBezTo>
                    <a:lnTo>
                      <a:pt x="511969" y="179909"/>
                    </a:lnTo>
                    <a:cubicBezTo>
                      <a:pt x="511969" y="81110"/>
                      <a:pt x="591642" y="797"/>
                      <a:pt x="690438" y="6"/>
                    </a:cubicBezTo>
                    <a:close/>
                    <a:moveTo>
                      <a:pt x="178469" y="6"/>
                    </a:moveTo>
                    <a:cubicBezTo>
                      <a:pt x="277265" y="-785"/>
                      <a:pt x="358213" y="78242"/>
                      <a:pt x="359795" y="177029"/>
                    </a:cubicBezTo>
                    <a:lnTo>
                      <a:pt x="289099" y="178160"/>
                    </a:lnTo>
                    <a:cubicBezTo>
                      <a:pt x="288139" y="118197"/>
                      <a:pt x="239003" y="70228"/>
                      <a:pt x="179035" y="70708"/>
                    </a:cubicBezTo>
                    <a:cubicBezTo>
                      <a:pt x="119066" y="71188"/>
                      <a:pt x="70705" y="119938"/>
                      <a:pt x="70705" y="179909"/>
                    </a:cubicBezTo>
                    <a:lnTo>
                      <a:pt x="0" y="179909"/>
                    </a:lnTo>
                    <a:cubicBezTo>
                      <a:pt x="0" y="81110"/>
                      <a:pt x="79673" y="797"/>
                      <a:pt x="178469" y="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9" name="Oval 691">
                <a:extLst>
                  <a:ext uri="{FF2B5EF4-FFF2-40B4-BE49-F238E27FC236}">
                    <a16:creationId xmlns:a16="http://schemas.microsoft.com/office/drawing/2014/main" id="{7E8DA88C-0427-499F-833E-1A342441E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585" y="5701505"/>
                <a:ext cx="227010" cy="16033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" name="AutoShape 589">
              <a:extLst>
                <a:ext uri="{FF2B5EF4-FFF2-40B4-BE49-F238E27FC236}">
                  <a16:creationId xmlns:a16="http://schemas.microsoft.com/office/drawing/2014/main" id="{19C8E14C-E677-448D-B076-196585E0665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889251" y="5739102"/>
              <a:ext cx="400050" cy="398462"/>
            </a:xfrm>
            <a:custGeom>
              <a:avLst/>
              <a:gdLst>
                <a:gd name="G0" fmla="+- 7974 0 0"/>
                <a:gd name="G1" fmla="+- -10914405 0 0"/>
                <a:gd name="G2" fmla="+- 0 0 -10914405"/>
                <a:gd name="T0" fmla="*/ 0 256 1"/>
                <a:gd name="T1" fmla="*/ 180 256 1"/>
                <a:gd name="G3" fmla="+- -10914405 T0 T1"/>
                <a:gd name="T2" fmla="*/ 0 256 1"/>
                <a:gd name="T3" fmla="*/ 90 256 1"/>
                <a:gd name="G4" fmla="+- -10914405 T2 T3"/>
                <a:gd name="G5" fmla="*/ G4 2 1"/>
                <a:gd name="T4" fmla="*/ 90 256 1"/>
                <a:gd name="T5" fmla="*/ 0 256 1"/>
                <a:gd name="G6" fmla="+- -10914405 T4 T5"/>
                <a:gd name="G7" fmla="*/ G6 2 1"/>
                <a:gd name="G8" fmla="abs -10914405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7974"/>
                <a:gd name="G18" fmla="*/ 7974 1 2"/>
                <a:gd name="G19" fmla="+- G18 5400 0"/>
                <a:gd name="G20" fmla="cos G19 -10914405"/>
                <a:gd name="G21" fmla="sin G19 -10914405"/>
                <a:gd name="G22" fmla="+- G20 10800 0"/>
                <a:gd name="G23" fmla="+- G21 10800 0"/>
                <a:gd name="G24" fmla="+- 10800 0 G20"/>
                <a:gd name="G25" fmla="+- 7974 10800 0"/>
                <a:gd name="G26" fmla="?: G9 G17 G25"/>
                <a:gd name="G27" fmla="?: G9 0 21600"/>
                <a:gd name="G28" fmla="cos 10800 -10914405"/>
                <a:gd name="G29" fmla="sin 10800 -10914405"/>
                <a:gd name="G30" fmla="sin 7974 -10914405"/>
                <a:gd name="G31" fmla="+- G28 10800 0"/>
                <a:gd name="G32" fmla="+- G29 10800 0"/>
                <a:gd name="G33" fmla="+- G30 10800 0"/>
                <a:gd name="G34" fmla="?: G4 0 G31"/>
                <a:gd name="G35" fmla="?: -10914405 G34 0"/>
                <a:gd name="G36" fmla="?: G6 G35 G31"/>
                <a:gd name="G37" fmla="+- 21600 0 G36"/>
                <a:gd name="G38" fmla="?: G4 0 G33"/>
                <a:gd name="G39" fmla="?: -10914405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1670 w 21600"/>
                <a:gd name="T15" fmla="*/ 8615 h 21600"/>
                <a:gd name="T16" fmla="*/ 10800 w 21600"/>
                <a:gd name="T17" fmla="*/ 2826 h 21600"/>
                <a:gd name="T18" fmla="*/ 19930 w 21600"/>
                <a:gd name="T19" fmla="*/ 8615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3045" y="8944"/>
                  </a:moveTo>
                  <a:cubicBezTo>
                    <a:pt x="3903" y="5356"/>
                    <a:pt x="7111" y="2826"/>
                    <a:pt x="10800" y="2826"/>
                  </a:cubicBezTo>
                  <a:cubicBezTo>
                    <a:pt x="14488" y="2826"/>
                    <a:pt x="17696" y="5356"/>
                    <a:pt x="18554" y="8944"/>
                  </a:cubicBezTo>
                  <a:lnTo>
                    <a:pt x="21303" y="8286"/>
                  </a:lnTo>
                  <a:cubicBezTo>
                    <a:pt x="20140" y="3427"/>
                    <a:pt x="15796" y="0"/>
                    <a:pt x="10799" y="0"/>
                  </a:cubicBezTo>
                  <a:cubicBezTo>
                    <a:pt x="5803" y="0"/>
                    <a:pt x="1459" y="3427"/>
                    <a:pt x="296" y="8286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7" name="グループ化 216">
            <a:extLst>
              <a:ext uri="{FF2B5EF4-FFF2-40B4-BE49-F238E27FC236}">
                <a16:creationId xmlns:a16="http://schemas.microsoft.com/office/drawing/2014/main" id="{545651C8-C200-4A36-B1A5-7B8F0AEF7292}"/>
              </a:ext>
            </a:extLst>
          </p:cNvPr>
          <p:cNvGrpSpPr/>
          <p:nvPr/>
        </p:nvGrpSpPr>
        <p:grpSpPr>
          <a:xfrm>
            <a:off x="4232545" y="4765675"/>
            <a:ext cx="1450972" cy="1478662"/>
            <a:chOff x="4232545" y="4765675"/>
            <a:chExt cx="1450972" cy="1478662"/>
          </a:xfrm>
        </p:grpSpPr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1A6CF795-83CD-4042-8BFD-F681AE28FF56}"/>
                </a:ext>
              </a:extLst>
            </p:cNvPr>
            <p:cNvGrpSpPr/>
            <p:nvPr/>
          </p:nvGrpSpPr>
          <p:grpSpPr>
            <a:xfrm>
              <a:off x="4232545" y="4765675"/>
              <a:ext cx="1450972" cy="1478662"/>
              <a:chOff x="584201" y="4902200"/>
              <a:chExt cx="1247776" cy="1271588"/>
            </a:xfrm>
          </p:grpSpPr>
          <p:sp>
            <p:nvSpPr>
              <p:cNvPr id="222" name="星: 24 pt 221">
                <a:extLst>
                  <a:ext uri="{FF2B5EF4-FFF2-40B4-BE49-F238E27FC236}">
                    <a16:creationId xmlns:a16="http://schemas.microsoft.com/office/drawing/2014/main" id="{9F04E630-C3CD-4D1F-A84B-2B68192454F0}"/>
                  </a:ext>
                </a:extLst>
              </p:cNvPr>
              <p:cNvSpPr/>
              <p:nvPr/>
            </p:nvSpPr>
            <p:spPr>
              <a:xfrm>
                <a:off x="605741" y="4902200"/>
                <a:ext cx="1204696" cy="1146175"/>
              </a:xfrm>
              <a:prstGeom prst="star24">
                <a:avLst>
                  <a:gd name="adj" fmla="val 4588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346E66F8-4154-446F-A4FE-8E71A3C5C91B}"/>
                  </a:ext>
                </a:extLst>
              </p:cNvPr>
              <p:cNvGrpSpPr/>
              <p:nvPr/>
            </p:nvGrpSpPr>
            <p:grpSpPr>
              <a:xfrm>
                <a:off x="584201" y="5092700"/>
                <a:ext cx="1247776" cy="1081088"/>
                <a:chOff x="584201" y="3074645"/>
                <a:chExt cx="1247776" cy="1081088"/>
              </a:xfrm>
            </p:grpSpPr>
            <p:grpSp>
              <p:nvGrpSpPr>
                <p:cNvPr id="225" name="Group 685">
                  <a:extLst>
                    <a:ext uri="{FF2B5EF4-FFF2-40B4-BE49-F238E27FC236}">
                      <a16:creationId xmlns:a16="http://schemas.microsoft.com/office/drawing/2014/main" id="{0D2D7D2D-7BDF-497B-93EF-A69912AF2A9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84201" y="3547728"/>
                  <a:ext cx="311150" cy="338138"/>
                  <a:chOff x="322" y="3457"/>
                  <a:chExt cx="196" cy="213"/>
                </a:xfrm>
              </p:grpSpPr>
              <p:sp>
                <p:nvSpPr>
                  <p:cNvPr id="230" name="Oval 686">
                    <a:extLst>
                      <a:ext uri="{FF2B5EF4-FFF2-40B4-BE49-F238E27FC236}">
                        <a16:creationId xmlns:a16="http://schemas.microsoft.com/office/drawing/2014/main" id="{EED06858-7AB1-4A5E-BA99-53290CA9C81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2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31" name="Oval 687">
                    <a:extLst>
                      <a:ext uri="{FF2B5EF4-FFF2-40B4-BE49-F238E27FC236}">
                        <a16:creationId xmlns:a16="http://schemas.microsoft.com/office/drawing/2014/main" id="{A817252D-41AD-431B-83DB-174A5660C5F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26" name="Group 688">
                  <a:extLst>
                    <a:ext uri="{FF2B5EF4-FFF2-40B4-BE49-F238E27FC236}">
                      <a16:creationId xmlns:a16="http://schemas.microsoft.com/office/drawing/2014/main" id="{03D0C47B-C3B1-42B9-A709-9DFB3818D1D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520827" y="3547728"/>
                  <a:ext cx="311150" cy="338138"/>
                  <a:chOff x="324" y="3457"/>
                  <a:chExt cx="196" cy="213"/>
                </a:xfrm>
              </p:grpSpPr>
              <p:sp>
                <p:nvSpPr>
                  <p:cNvPr id="228" name="Oval 689">
                    <a:extLst>
                      <a:ext uri="{FF2B5EF4-FFF2-40B4-BE49-F238E27FC236}">
                        <a16:creationId xmlns:a16="http://schemas.microsoft.com/office/drawing/2014/main" id="{0571525D-9E05-4C0F-B6B9-E456C4CCEEDF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29" name="Oval 690">
                    <a:extLst>
                      <a:ext uri="{FF2B5EF4-FFF2-40B4-BE49-F238E27FC236}">
                        <a16:creationId xmlns:a16="http://schemas.microsoft.com/office/drawing/2014/main" id="{0FADA383-CA05-4F39-ADB8-5254378776F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0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27" name="Oval 691">
                  <a:extLst>
                    <a:ext uri="{FF2B5EF4-FFF2-40B4-BE49-F238E27FC236}">
                      <a16:creationId xmlns:a16="http://schemas.microsoft.com/office/drawing/2014/main" id="{28123A21-820F-4504-89E3-F065E5F0A2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24" name="Oval 691">
                <a:extLst>
                  <a:ext uri="{FF2B5EF4-FFF2-40B4-BE49-F238E27FC236}">
                    <a16:creationId xmlns:a16="http://schemas.microsoft.com/office/drawing/2014/main" id="{E8BB9F31-2F48-4451-A19D-A7942D4CC3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585" y="5701505"/>
                <a:ext cx="227010" cy="16033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19FCF9E9-A1DB-4A9D-9079-D8C07DC2FB60}"/>
                </a:ext>
              </a:extLst>
            </p:cNvPr>
            <p:cNvSpPr/>
            <p:nvPr/>
          </p:nvSpPr>
          <p:spPr>
            <a:xfrm>
              <a:off x="4551504" y="5453063"/>
              <a:ext cx="153796" cy="1482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EAB09901-3A2F-4103-94CC-179C63A67AC6}"/>
                </a:ext>
              </a:extLst>
            </p:cNvPr>
            <p:cNvSpPr/>
            <p:nvPr/>
          </p:nvSpPr>
          <p:spPr>
            <a:xfrm>
              <a:off x="5199204" y="5453063"/>
              <a:ext cx="153796" cy="14820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月 220">
              <a:extLst>
                <a:ext uri="{FF2B5EF4-FFF2-40B4-BE49-F238E27FC236}">
                  <a16:creationId xmlns:a16="http://schemas.microsoft.com/office/drawing/2014/main" id="{25050C89-04B2-4B83-B5B1-02F205ED1FF9}"/>
                </a:ext>
              </a:extLst>
            </p:cNvPr>
            <p:cNvSpPr/>
            <p:nvPr/>
          </p:nvSpPr>
          <p:spPr>
            <a:xfrm rot="16200000">
              <a:off x="4934711" y="5811027"/>
              <a:ext cx="61878" cy="45085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2" name="グループ化 231">
            <a:extLst>
              <a:ext uri="{FF2B5EF4-FFF2-40B4-BE49-F238E27FC236}">
                <a16:creationId xmlns:a16="http://schemas.microsoft.com/office/drawing/2014/main" id="{10888C73-1793-433A-9180-7F8B84BBA225}"/>
              </a:ext>
            </a:extLst>
          </p:cNvPr>
          <p:cNvGrpSpPr/>
          <p:nvPr/>
        </p:nvGrpSpPr>
        <p:grpSpPr>
          <a:xfrm>
            <a:off x="6114086" y="4765675"/>
            <a:ext cx="1450972" cy="1478662"/>
            <a:chOff x="6114086" y="4765675"/>
            <a:chExt cx="1450972" cy="1478662"/>
          </a:xfrm>
        </p:grpSpPr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F85ACB62-8E23-4D2C-BC37-ECB55D0F77F5}"/>
                </a:ext>
              </a:extLst>
            </p:cNvPr>
            <p:cNvGrpSpPr/>
            <p:nvPr/>
          </p:nvGrpSpPr>
          <p:grpSpPr>
            <a:xfrm>
              <a:off x="6114086" y="4765675"/>
              <a:ext cx="1450972" cy="1478662"/>
              <a:chOff x="584201" y="4902200"/>
              <a:chExt cx="1247776" cy="1271588"/>
            </a:xfrm>
          </p:grpSpPr>
          <p:sp>
            <p:nvSpPr>
              <p:cNvPr id="237" name="星: 24 pt 236">
                <a:extLst>
                  <a:ext uri="{FF2B5EF4-FFF2-40B4-BE49-F238E27FC236}">
                    <a16:creationId xmlns:a16="http://schemas.microsoft.com/office/drawing/2014/main" id="{EC479EE1-1161-4E0F-9A4B-D2EAC67C7E14}"/>
                  </a:ext>
                </a:extLst>
              </p:cNvPr>
              <p:cNvSpPr/>
              <p:nvPr/>
            </p:nvSpPr>
            <p:spPr>
              <a:xfrm>
                <a:off x="605741" y="4902200"/>
                <a:ext cx="1204696" cy="1146175"/>
              </a:xfrm>
              <a:prstGeom prst="star24">
                <a:avLst>
                  <a:gd name="adj" fmla="val 4588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6EEDD16F-BA78-4D6D-87EA-D50799FE2D75}"/>
                  </a:ext>
                </a:extLst>
              </p:cNvPr>
              <p:cNvGrpSpPr/>
              <p:nvPr/>
            </p:nvGrpSpPr>
            <p:grpSpPr>
              <a:xfrm>
                <a:off x="584201" y="5092700"/>
                <a:ext cx="1247776" cy="1081088"/>
                <a:chOff x="584201" y="3074645"/>
                <a:chExt cx="1247776" cy="1081088"/>
              </a:xfrm>
            </p:grpSpPr>
            <p:grpSp>
              <p:nvGrpSpPr>
                <p:cNvPr id="240" name="Group 685">
                  <a:extLst>
                    <a:ext uri="{FF2B5EF4-FFF2-40B4-BE49-F238E27FC236}">
                      <a16:creationId xmlns:a16="http://schemas.microsoft.com/office/drawing/2014/main" id="{BB268354-58CB-4921-A385-3200E191D55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84201" y="3547728"/>
                  <a:ext cx="311150" cy="338138"/>
                  <a:chOff x="322" y="3457"/>
                  <a:chExt cx="196" cy="213"/>
                </a:xfrm>
              </p:grpSpPr>
              <p:sp>
                <p:nvSpPr>
                  <p:cNvPr id="245" name="Oval 686">
                    <a:extLst>
                      <a:ext uri="{FF2B5EF4-FFF2-40B4-BE49-F238E27FC236}">
                        <a16:creationId xmlns:a16="http://schemas.microsoft.com/office/drawing/2014/main" id="{5A8486CF-6360-4DF1-AC91-0362F11E952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2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6" name="Oval 687">
                    <a:extLst>
                      <a:ext uri="{FF2B5EF4-FFF2-40B4-BE49-F238E27FC236}">
                        <a16:creationId xmlns:a16="http://schemas.microsoft.com/office/drawing/2014/main" id="{BCD4369A-6A70-4788-BBDA-335DE55EE6B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41" name="Group 688">
                  <a:extLst>
                    <a:ext uri="{FF2B5EF4-FFF2-40B4-BE49-F238E27FC236}">
                      <a16:creationId xmlns:a16="http://schemas.microsoft.com/office/drawing/2014/main" id="{2623E430-29D6-44B5-831E-F24D8BF228E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520827" y="3547728"/>
                  <a:ext cx="311150" cy="338138"/>
                  <a:chOff x="324" y="3457"/>
                  <a:chExt cx="196" cy="213"/>
                </a:xfrm>
              </p:grpSpPr>
              <p:sp>
                <p:nvSpPr>
                  <p:cNvPr id="243" name="Oval 689">
                    <a:extLst>
                      <a:ext uri="{FF2B5EF4-FFF2-40B4-BE49-F238E27FC236}">
                        <a16:creationId xmlns:a16="http://schemas.microsoft.com/office/drawing/2014/main" id="{135E5E45-276E-4F8A-A381-3A069C6E01A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44" name="Oval 690">
                    <a:extLst>
                      <a:ext uri="{FF2B5EF4-FFF2-40B4-BE49-F238E27FC236}">
                        <a16:creationId xmlns:a16="http://schemas.microsoft.com/office/drawing/2014/main" id="{5651D4FB-A205-45D7-AA9E-0C776ACF257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0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42" name="Oval 691">
                  <a:extLst>
                    <a:ext uri="{FF2B5EF4-FFF2-40B4-BE49-F238E27FC236}">
                      <a16:creationId xmlns:a16="http://schemas.microsoft.com/office/drawing/2014/main" id="{4468A6B7-1EF9-471D-8220-7A89C1C5634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39" name="Oval 691">
                <a:extLst>
                  <a:ext uri="{FF2B5EF4-FFF2-40B4-BE49-F238E27FC236}">
                    <a16:creationId xmlns:a16="http://schemas.microsoft.com/office/drawing/2014/main" id="{FC117555-EF46-43A5-B269-833815276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585" y="5701505"/>
                <a:ext cx="227010" cy="16033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435BA18A-FED6-4DFC-A9E7-271C1D7D7DB7}"/>
                </a:ext>
              </a:extLst>
            </p:cNvPr>
            <p:cNvSpPr/>
            <p:nvPr/>
          </p:nvSpPr>
          <p:spPr>
            <a:xfrm>
              <a:off x="7071220" y="5424655"/>
              <a:ext cx="172846" cy="250188"/>
            </a:xfrm>
            <a:custGeom>
              <a:avLst/>
              <a:gdLst>
                <a:gd name="connsiteX0" fmla="*/ 15656 w 133392"/>
                <a:gd name="connsiteY0" fmla="*/ 0 h 193080"/>
                <a:gd name="connsiteX1" fmla="*/ 38222 w 133392"/>
                <a:gd name="connsiteY1" fmla="*/ 16204 h 193080"/>
                <a:gd name="connsiteX2" fmla="*/ 81654 w 133392"/>
                <a:gd name="connsiteY2" fmla="*/ 33268 h 193080"/>
                <a:gd name="connsiteX3" fmla="*/ 127798 w 133392"/>
                <a:gd name="connsiteY3" fmla="*/ 40206 h 193080"/>
                <a:gd name="connsiteX4" fmla="*/ 129557 w 133392"/>
                <a:gd name="connsiteY4" fmla="*/ 40031 h 193080"/>
                <a:gd name="connsiteX5" fmla="*/ 133392 w 133392"/>
                <a:gd name="connsiteY5" fmla="*/ 73957 h 193080"/>
                <a:gd name="connsiteX6" fmla="*/ 66696 w 133392"/>
                <a:gd name="connsiteY6" fmla="*/ 193080 h 193080"/>
                <a:gd name="connsiteX7" fmla="*/ 0 w 133392"/>
                <a:gd name="connsiteY7" fmla="*/ 73957 h 193080"/>
                <a:gd name="connsiteX8" fmla="*/ 5242 w 133392"/>
                <a:gd name="connsiteY8" fmla="*/ 27589 h 1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92" h="193080">
                  <a:moveTo>
                    <a:pt x="15656" y="0"/>
                  </a:moveTo>
                  <a:lnTo>
                    <a:pt x="38222" y="16204"/>
                  </a:lnTo>
                  <a:cubicBezTo>
                    <a:pt x="51115" y="23153"/>
                    <a:pt x="65767" y="29011"/>
                    <a:pt x="81654" y="33268"/>
                  </a:cubicBezTo>
                  <a:cubicBezTo>
                    <a:pt x="97541" y="37525"/>
                    <a:pt x="113159" y="39778"/>
                    <a:pt x="127798" y="40206"/>
                  </a:cubicBezTo>
                  <a:lnTo>
                    <a:pt x="129557" y="40031"/>
                  </a:lnTo>
                  <a:lnTo>
                    <a:pt x="133392" y="73957"/>
                  </a:lnTo>
                  <a:cubicBezTo>
                    <a:pt x="133392" y="139747"/>
                    <a:pt x="103531" y="193080"/>
                    <a:pt x="66696" y="193080"/>
                  </a:cubicBezTo>
                  <a:cubicBezTo>
                    <a:pt x="29861" y="193080"/>
                    <a:pt x="0" y="139747"/>
                    <a:pt x="0" y="73957"/>
                  </a:cubicBezTo>
                  <a:cubicBezTo>
                    <a:pt x="0" y="57510"/>
                    <a:pt x="1867" y="41841"/>
                    <a:pt x="5242" y="275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月 234">
              <a:extLst>
                <a:ext uri="{FF2B5EF4-FFF2-40B4-BE49-F238E27FC236}">
                  <a16:creationId xmlns:a16="http://schemas.microsoft.com/office/drawing/2014/main" id="{FD32BD35-9BD3-44D6-88F0-63979873597F}"/>
                </a:ext>
              </a:extLst>
            </p:cNvPr>
            <p:cNvSpPr/>
            <p:nvPr/>
          </p:nvSpPr>
          <p:spPr>
            <a:xfrm rot="5400000">
              <a:off x="6816252" y="5811027"/>
              <a:ext cx="61878" cy="450850"/>
            </a:xfrm>
            <a:prstGeom prst="moon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AF0F6F46-9796-44B4-A156-C5D14E9E9B81}"/>
                </a:ext>
              </a:extLst>
            </p:cNvPr>
            <p:cNvSpPr/>
            <p:nvPr/>
          </p:nvSpPr>
          <p:spPr>
            <a:xfrm flipH="1">
              <a:off x="6423520" y="5424655"/>
              <a:ext cx="172846" cy="250188"/>
            </a:xfrm>
            <a:custGeom>
              <a:avLst/>
              <a:gdLst>
                <a:gd name="connsiteX0" fmla="*/ 15656 w 133392"/>
                <a:gd name="connsiteY0" fmla="*/ 0 h 193080"/>
                <a:gd name="connsiteX1" fmla="*/ 38222 w 133392"/>
                <a:gd name="connsiteY1" fmla="*/ 16204 h 193080"/>
                <a:gd name="connsiteX2" fmla="*/ 81654 w 133392"/>
                <a:gd name="connsiteY2" fmla="*/ 33268 h 193080"/>
                <a:gd name="connsiteX3" fmla="*/ 127798 w 133392"/>
                <a:gd name="connsiteY3" fmla="*/ 40206 h 193080"/>
                <a:gd name="connsiteX4" fmla="*/ 129557 w 133392"/>
                <a:gd name="connsiteY4" fmla="*/ 40031 h 193080"/>
                <a:gd name="connsiteX5" fmla="*/ 133392 w 133392"/>
                <a:gd name="connsiteY5" fmla="*/ 73957 h 193080"/>
                <a:gd name="connsiteX6" fmla="*/ 66696 w 133392"/>
                <a:gd name="connsiteY6" fmla="*/ 193080 h 193080"/>
                <a:gd name="connsiteX7" fmla="*/ 0 w 133392"/>
                <a:gd name="connsiteY7" fmla="*/ 73957 h 193080"/>
                <a:gd name="connsiteX8" fmla="*/ 5242 w 133392"/>
                <a:gd name="connsiteY8" fmla="*/ 27589 h 193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3392" h="193080">
                  <a:moveTo>
                    <a:pt x="15656" y="0"/>
                  </a:moveTo>
                  <a:lnTo>
                    <a:pt x="38222" y="16204"/>
                  </a:lnTo>
                  <a:cubicBezTo>
                    <a:pt x="51115" y="23153"/>
                    <a:pt x="65767" y="29011"/>
                    <a:pt x="81654" y="33268"/>
                  </a:cubicBezTo>
                  <a:cubicBezTo>
                    <a:pt x="97541" y="37525"/>
                    <a:pt x="113159" y="39778"/>
                    <a:pt x="127798" y="40206"/>
                  </a:cubicBezTo>
                  <a:lnTo>
                    <a:pt x="129557" y="40031"/>
                  </a:lnTo>
                  <a:lnTo>
                    <a:pt x="133392" y="73957"/>
                  </a:lnTo>
                  <a:cubicBezTo>
                    <a:pt x="133392" y="139747"/>
                    <a:pt x="103531" y="193080"/>
                    <a:pt x="66696" y="193080"/>
                  </a:cubicBezTo>
                  <a:cubicBezTo>
                    <a:pt x="29861" y="193080"/>
                    <a:pt x="0" y="139747"/>
                    <a:pt x="0" y="73957"/>
                  </a:cubicBezTo>
                  <a:cubicBezTo>
                    <a:pt x="0" y="57510"/>
                    <a:pt x="1867" y="41841"/>
                    <a:pt x="5242" y="2758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7" name="グループ化 246">
            <a:extLst>
              <a:ext uri="{FF2B5EF4-FFF2-40B4-BE49-F238E27FC236}">
                <a16:creationId xmlns:a16="http://schemas.microsoft.com/office/drawing/2014/main" id="{6A5FDB75-C7E2-4164-B6EE-97513F59FAB9}"/>
              </a:ext>
            </a:extLst>
          </p:cNvPr>
          <p:cNvGrpSpPr/>
          <p:nvPr/>
        </p:nvGrpSpPr>
        <p:grpSpPr>
          <a:xfrm>
            <a:off x="7980363" y="4765675"/>
            <a:ext cx="1450972" cy="1478662"/>
            <a:chOff x="7947980" y="4765675"/>
            <a:chExt cx="1450972" cy="1478662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EB2CB9F-5E30-462D-8165-514608D20C95}"/>
                </a:ext>
              </a:extLst>
            </p:cNvPr>
            <p:cNvGrpSpPr/>
            <p:nvPr/>
          </p:nvGrpSpPr>
          <p:grpSpPr>
            <a:xfrm>
              <a:off x="7947980" y="4765675"/>
              <a:ext cx="1450972" cy="1478662"/>
              <a:chOff x="584201" y="4902200"/>
              <a:chExt cx="1247776" cy="1271588"/>
            </a:xfrm>
          </p:grpSpPr>
          <p:sp>
            <p:nvSpPr>
              <p:cNvPr id="256" name="星: 24 pt 255">
                <a:extLst>
                  <a:ext uri="{FF2B5EF4-FFF2-40B4-BE49-F238E27FC236}">
                    <a16:creationId xmlns:a16="http://schemas.microsoft.com/office/drawing/2014/main" id="{FACAA631-CA19-4A0F-950D-4A04D317B2E2}"/>
                  </a:ext>
                </a:extLst>
              </p:cNvPr>
              <p:cNvSpPr/>
              <p:nvPr/>
            </p:nvSpPr>
            <p:spPr>
              <a:xfrm>
                <a:off x="605741" y="4902200"/>
                <a:ext cx="1204696" cy="1146175"/>
              </a:xfrm>
              <a:prstGeom prst="star24">
                <a:avLst>
                  <a:gd name="adj" fmla="val 4588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257" name="グループ化 256">
                <a:extLst>
                  <a:ext uri="{FF2B5EF4-FFF2-40B4-BE49-F238E27FC236}">
                    <a16:creationId xmlns:a16="http://schemas.microsoft.com/office/drawing/2014/main" id="{28E67CC6-384D-44D0-AE24-F4C6C19CBFB7}"/>
                  </a:ext>
                </a:extLst>
              </p:cNvPr>
              <p:cNvGrpSpPr/>
              <p:nvPr/>
            </p:nvGrpSpPr>
            <p:grpSpPr>
              <a:xfrm>
                <a:off x="584201" y="5092700"/>
                <a:ext cx="1247776" cy="1081088"/>
                <a:chOff x="584201" y="3074645"/>
                <a:chExt cx="1247776" cy="1081088"/>
              </a:xfrm>
            </p:grpSpPr>
            <p:grpSp>
              <p:nvGrpSpPr>
                <p:cNvPr id="259" name="Group 685">
                  <a:extLst>
                    <a:ext uri="{FF2B5EF4-FFF2-40B4-BE49-F238E27FC236}">
                      <a16:creationId xmlns:a16="http://schemas.microsoft.com/office/drawing/2014/main" id="{F2730B38-6369-4EE4-8E40-697C5BC9447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84201" y="3547728"/>
                  <a:ext cx="311150" cy="338138"/>
                  <a:chOff x="322" y="3457"/>
                  <a:chExt cx="196" cy="213"/>
                </a:xfrm>
              </p:grpSpPr>
              <p:sp>
                <p:nvSpPr>
                  <p:cNvPr id="264" name="Oval 686">
                    <a:extLst>
                      <a:ext uri="{FF2B5EF4-FFF2-40B4-BE49-F238E27FC236}">
                        <a16:creationId xmlns:a16="http://schemas.microsoft.com/office/drawing/2014/main" id="{73AA714E-A84A-4B7A-9B51-F33029623F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2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5" name="Oval 687">
                    <a:extLst>
                      <a:ext uri="{FF2B5EF4-FFF2-40B4-BE49-F238E27FC236}">
                        <a16:creationId xmlns:a16="http://schemas.microsoft.com/office/drawing/2014/main" id="{A056C196-E801-448D-9F64-BCE6FDDA291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48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260" name="Group 688">
                  <a:extLst>
                    <a:ext uri="{FF2B5EF4-FFF2-40B4-BE49-F238E27FC236}">
                      <a16:creationId xmlns:a16="http://schemas.microsoft.com/office/drawing/2014/main" id="{030B2442-186A-4041-915A-ABE2CDACFB8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1520827" y="3547728"/>
                  <a:ext cx="311150" cy="338138"/>
                  <a:chOff x="324" y="3457"/>
                  <a:chExt cx="196" cy="213"/>
                </a:xfrm>
              </p:grpSpPr>
              <p:sp>
                <p:nvSpPr>
                  <p:cNvPr id="262" name="Oval 689">
                    <a:extLst>
                      <a:ext uri="{FF2B5EF4-FFF2-40B4-BE49-F238E27FC236}">
                        <a16:creationId xmlns:a16="http://schemas.microsoft.com/office/drawing/2014/main" id="{102363AE-E704-4FE4-AF3C-65E8A9E06B6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24" y="3457"/>
                    <a:ext cx="196" cy="21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CC66">
                          <a:gamma/>
                          <a:tint val="60392"/>
                          <a:invGamma/>
                        </a:srgbClr>
                      </a:gs>
                      <a:gs pos="100000">
                        <a:srgbClr val="FFCC66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263" name="Oval 690">
                    <a:extLst>
                      <a:ext uri="{FF2B5EF4-FFF2-40B4-BE49-F238E27FC236}">
                        <a16:creationId xmlns:a16="http://schemas.microsoft.com/office/drawing/2014/main" id="{1198F6BD-64ED-4C64-931B-9468C1CF211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50" y="3493"/>
                    <a:ext cx="146" cy="14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FF9900">
                          <a:gamma/>
                          <a:tint val="60392"/>
                          <a:invGamma/>
                        </a:srgbClr>
                      </a:gs>
                      <a:gs pos="100000">
                        <a:srgbClr val="FF9900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61" name="Oval 691">
                  <a:extLst>
                    <a:ext uri="{FF2B5EF4-FFF2-40B4-BE49-F238E27FC236}">
                      <a16:creationId xmlns:a16="http://schemas.microsoft.com/office/drawing/2014/main" id="{9DF5BAD1-7955-41CA-A48C-535128504D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04058" y="3074645"/>
                  <a:ext cx="1008063" cy="108108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58" name="Oval 691">
                <a:extLst>
                  <a:ext uri="{FF2B5EF4-FFF2-40B4-BE49-F238E27FC236}">
                    <a16:creationId xmlns:a16="http://schemas.microsoft.com/office/drawing/2014/main" id="{0AAD2EC4-1F8A-4687-AF5E-E549F6D12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94585" y="5701505"/>
                <a:ext cx="227010" cy="160338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66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0FFCBFFB-FA1E-437C-8E80-B54F6781A090}"/>
                </a:ext>
              </a:extLst>
            </p:cNvPr>
            <p:cNvSpPr/>
            <p:nvPr/>
          </p:nvSpPr>
          <p:spPr>
            <a:xfrm rot="20700000">
              <a:off x="8189141" y="5453851"/>
              <a:ext cx="301434" cy="12166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222C80A2-A9BA-4C2E-9D6C-96365C585E9E}"/>
                </a:ext>
              </a:extLst>
            </p:cNvPr>
            <p:cNvSpPr/>
            <p:nvPr/>
          </p:nvSpPr>
          <p:spPr>
            <a:xfrm rot="900000">
              <a:off x="8842313" y="5463095"/>
              <a:ext cx="301434" cy="112261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AutoShape 695">
              <a:extLst>
                <a:ext uri="{FF2B5EF4-FFF2-40B4-BE49-F238E27FC236}">
                  <a16:creationId xmlns:a16="http://schemas.microsoft.com/office/drawing/2014/main" id="{5EA43E53-C910-4FCF-BEF1-17BB5531618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5400000">
              <a:off x="8581140" y="5798091"/>
              <a:ext cx="186874" cy="4673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 dirty="0"/>
            </a:p>
          </p:txBody>
        </p: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9DFA2171-1C87-41ED-A76A-A5915194B2DC}"/>
                </a:ext>
              </a:extLst>
            </p:cNvPr>
            <p:cNvGrpSpPr/>
            <p:nvPr/>
          </p:nvGrpSpPr>
          <p:grpSpPr>
            <a:xfrm>
              <a:off x="8891589" y="5014913"/>
              <a:ext cx="176212" cy="346698"/>
              <a:chOff x="8913813" y="5298974"/>
              <a:chExt cx="153987" cy="216004"/>
            </a:xfrm>
          </p:grpSpPr>
          <p:sp>
            <p:nvSpPr>
              <p:cNvPr id="253" name="Rectangle 610">
                <a:extLst>
                  <a:ext uri="{FF2B5EF4-FFF2-40B4-BE49-F238E27FC236}">
                    <a16:creationId xmlns:a16="http://schemas.microsoft.com/office/drawing/2014/main" id="{8769EA5E-EE05-4DAC-BD47-53AD516AD4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13813" y="5300337"/>
                <a:ext cx="30661" cy="15467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4" name="Rectangle 611">
                <a:extLst>
                  <a:ext uri="{FF2B5EF4-FFF2-40B4-BE49-F238E27FC236}">
                    <a16:creationId xmlns:a16="http://schemas.microsoft.com/office/drawing/2014/main" id="{32CA6A20-1FC6-468B-8B80-8F06C44CEE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975817" y="5299656"/>
                <a:ext cx="30661" cy="185341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5" name="Rectangle 612">
                <a:extLst>
                  <a:ext uri="{FF2B5EF4-FFF2-40B4-BE49-F238E27FC236}">
                    <a16:creationId xmlns:a16="http://schemas.microsoft.com/office/drawing/2014/main" id="{849D8D77-7832-40EF-BCE7-4E0CEDF12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037139" y="5298974"/>
                <a:ext cx="30661" cy="216004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sp>
        <p:nvSpPr>
          <p:cNvPr id="266" name="Oval 590">
            <a:extLst>
              <a:ext uri="{FF2B5EF4-FFF2-40B4-BE49-F238E27FC236}">
                <a16:creationId xmlns:a16="http://schemas.microsoft.com/office/drawing/2014/main" id="{A690DC6E-780F-4CF5-81C3-58C9B4003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051" y="5746527"/>
            <a:ext cx="238125" cy="79375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7" name="Oval 591">
            <a:extLst>
              <a:ext uri="{FF2B5EF4-FFF2-40B4-BE49-F238E27FC236}">
                <a16:creationId xmlns:a16="http://schemas.microsoft.com/office/drawing/2014/main" id="{31A36280-D463-4B17-B769-FD805DDC32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30351" y="5746527"/>
            <a:ext cx="238125" cy="79375"/>
          </a:xfrm>
          <a:prstGeom prst="ellipse">
            <a:avLst/>
          </a:prstGeom>
          <a:solidFill>
            <a:srgbClr val="FF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304EE9FF-254A-4A2F-8F7D-E1523B6EA976}"/>
              </a:ext>
            </a:extLst>
          </p:cNvPr>
          <p:cNvGrpSpPr/>
          <p:nvPr/>
        </p:nvGrpSpPr>
        <p:grpSpPr>
          <a:xfrm>
            <a:off x="560388" y="981075"/>
            <a:ext cx="1296987" cy="1227138"/>
            <a:chOff x="560388" y="981075"/>
            <a:chExt cx="1296987" cy="1227138"/>
          </a:xfrm>
        </p:grpSpPr>
        <p:grpSp>
          <p:nvGrpSpPr>
            <p:cNvPr id="65" name="Group 608">
              <a:extLst>
                <a:ext uri="{FF2B5EF4-FFF2-40B4-BE49-F238E27FC236}">
                  <a16:creationId xmlns:a16="http://schemas.microsoft.com/office/drawing/2014/main" id="{1A014EBC-5661-4C32-8C27-D1EF3C378C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388" y="981075"/>
              <a:ext cx="1296987" cy="1227138"/>
              <a:chOff x="353" y="618"/>
              <a:chExt cx="817" cy="773"/>
            </a:xfrm>
          </p:grpSpPr>
          <p:sp>
            <p:nvSpPr>
              <p:cNvPr id="66" name="Oval 236">
                <a:extLst>
                  <a:ext uri="{FF2B5EF4-FFF2-40B4-BE49-F238E27FC236}">
                    <a16:creationId xmlns:a16="http://schemas.microsoft.com/office/drawing/2014/main" id="{6854E84A-0E76-458A-9015-77E79AD0E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618"/>
                <a:ext cx="726" cy="681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7" name="Group 237">
                <a:extLst>
                  <a:ext uri="{FF2B5EF4-FFF2-40B4-BE49-F238E27FC236}">
                    <a16:creationId xmlns:a16="http://schemas.microsoft.com/office/drawing/2014/main" id="{5BEDDE5E-94DA-4F7B-9EED-1F5C8B2FAC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980"/>
                <a:ext cx="182" cy="182"/>
                <a:chOff x="353" y="3475"/>
                <a:chExt cx="182" cy="182"/>
              </a:xfrm>
            </p:grpSpPr>
            <p:sp>
              <p:nvSpPr>
                <p:cNvPr id="79" name="Oval 238">
                  <a:extLst>
                    <a:ext uri="{FF2B5EF4-FFF2-40B4-BE49-F238E27FC236}">
                      <a16:creationId xmlns:a16="http://schemas.microsoft.com/office/drawing/2014/main" id="{62732C56-DD9C-4C8E-98E9-028D2E23BF2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75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Oval 239">
                  <a:extLst>
                    <a:ext uri="{FF2B5EF4-FFF2-40B4-BE49-F238E27FC236}">
                      <a16:creationId xmlns:a16="http://schemas.microsoft.com/office/drawing/2014/main" id="{BA0BE091-1065-48E5-B4F5-7400C91ACF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68" name="Group 240">
                <a:extLst>
                  <a:ext uri="{FF2B5EF4-FFF2-40B4-BE49-F238E27FC236}">
                    <a16:creationId xmlns:a16="http://schemas.microsoft.com/office/drawing/2014/main" id="{2BD87EE2-B149-43EA-BF86-B8E679BE7C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988" y="980"/>
                <a:ext cx="182" cy="182"/>
                <a:chOff x="353" y="3475"/>
                <a:chExt cx="182" cy="182"/>
              </a:xfrm>
            </p:grpSpPr>
            <p:sp>
              <p:nvSpPr>
                <p:cNvPr id="77" name="Oval 241">
                  <a:extLst>
                    <a:ext uri="{FF2B5EF4-FFF2-40B4-BE49-F238E27FC236}">
                      <a16:creationId xmlns:a16="http://schemas.microsoft.com/office/drawing/2014/main" id="{5F987487-966C-4391-8969-4B6521CC0B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3475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CC66">
                        <a:gamma/>
                        <a:tint val="60392"/>
                        <a:invGamma/>
                      </a:srgbClr>
                    </a:gs>
                    <a:gs pos="100000">
                      <a:srgbClr val="FFCC66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8" name="Oval 242">
                  <a:extLst>
                    <a:ext uri="{FF2B5EF4-FFF2-40B4-BE49-F238E27FC236}">
                      <a16:creationId xmlns:a16="http://schemas.microsoft.com/office/drawing/2014/main" id="{1A54B6C1-0D80-4F13-AE73-E0D1287DE3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77" y="3498"/>
                  <a:ext cx="136" cy="13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9900">
                        <a:gamma/>
                        <a:tint val="60392"/>
                        <a:invGamma/>
                      </a:srgbClr>
                    </a:gs>
                    <a:gs pos="100000">
                      <a:srgbClr val="FF9900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9" name="Oval 243">
                <a:extLst>
                  <a:ext uri="{FF2B5EF4-FFF2-40B4-BE49-F238E27FC236}">
                    <a16:creationId xmlns:a16="http://schemas.microsoft.com/office/drawing/2014/main" id="{B51A9191-1FFE-4D57-AAC9-D291BB3513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" y="1003"/>
                <a:ext cx="136" cy="136"/>
              </a:xfrm>
              <a:prstGeom prst="ellipse">
                <a:avLst/>
              </a:prstGeom>
              <a:gradFill rotWithShape="1">
                <a:gsLst>
                  <a:gs pos="0">
                    <a:srgbClr val="FF9900">
                      <a:gamma/>
                      <a:tint val="60392"/>
                      <a:invGamma/>
                    </a:srgbClr>
                  </a:gs>
                  <a:gs pos="100000">
                    <a:srgbClr val="FF99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Oval 244">
                <a:extLst>
                  <a:ext uri="{FF2B5EF4-FFF2-40B4-BE49-F238E27FC236}">
                    <a16:creationId xmlns:a16="http://schemas.microsoft.com/office/drawing/2014/main" id="{AC6E6592-E35A-45FC-9B53-981F13EAEF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4" y="710"/>
                <a:ext cx="635" cy="681"/>
              </a:xfrm>
              <a:prstGeom prst="ellipse">
                <a:avLst/>
              </a:prstGeom>
              <a:gradFill rotWithShape="1">
                <a:gsLst>
                  <a:gs pos="0">
                    <a:srgbClr val="FFCC66">
                      <a:gamma/>
                      <a:tint val="60392"/>
                      <a:invGamma/>
                    </a:srgbClr>
                  </a:gs>
                  <a:gs pos="100000">
                    <a:srgbClr val="FFCC66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Freeform 247">
                <a:extLst>
                  <a:ext uri="{FF2B5EF4-FFF2-40B4-BE49-F238E27FC236}">
                    <a16:creationId xmlns:a16="http://schemas.microsoft.com/office/drawing/2014/main" id="{BA1A00F5-6119-4721-B417-86D208CA41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6" y="1028"/>
                <a:ext cx="91" cy="136"/>
              </a:xfrm>
              <a:custGeom>
                <a:avLst/>
                <a:gdLst>
                  <a:gd name="T0" fmla="*/ 66 w 245"/>
                  <a:gd name="T1" fmla="*/ 0 h 283"/>
                  <a:gd name="T2" fmla="*/ 9 w 245"/>
                  <a:gd name="T3" fmla="*/ 227 h 283"/>
                  <a:gd name="T4" fmla="*/ 122 w 245"/>
                  <a:gd name="T5" fmla="*/ 283 h 283"/>
                  <a:gd name="T6" fmla="*/ 236 w 245"/>
                  <a:gd name="T7" fmla="*/ 227 h 283"/>
                  <a:gd name="T8" fmla="*/ 179 w 245"/>
                  <a:gd name="T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83">
                    <a:moveTo>
                      <a:pt x="66" y="0"/>
                    </a:moveTo>
                    <a:cubicBezTo>
                      <a:pt x="33" y="90"/>
                      <a:pt x="0" y="180"/>
                      <a:pt x="9" y="227"/>
                    </a:cubicBezTo>
                    <a:cubicBezTo>
                      <a:pt x="18" y="274"/>
                      <a:pt x="84" y="283"/>
                      <a:pt x="122" y="283"/>
                    </a:cubicBezTo>
                    <a:cubicBezTo>
                      <a:pt x="160" y="283"/>
                      <a:pt x="227" y="274"/>
                      <a:pt x="236" y="227"/>
                    </a:cubicBezTo>
                    <a:cubicBezTo>
                      <a:pt x="245" y="180"/>
                      <a:pt x="212" y="90"/>
                      <a:pt x="179" y="0"/>
                    </a:cubicBezTo>
                  </a:path>
                </a:pathLst>
              </a:custGeom>
              <a:noFill/>
              <a:ln w="12700" cap="flat" cmpd="sng">
                <a:solidFill>
                  <a:srgbClr val="FF99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99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2" name="AutoShape 248">
                <a:extLst>
                  <a:ext uri="{FF2B5EF4-FFF2-40B4-BE49-F238E27FC236}">
                    <a16:creationId xmlns:a16="http://schemas.microsoft.com/office/drawing/2014/main" id="{04DA18E3-4DFF-4449-833E-1A071BC17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919" y="823"/>
                <a:ext cx="47" cy="181"/>
              </a:xfrm>
              <a:prstGeom prst="moon">
                <a:avLst>
                  <a:gd name="adj" fmla="val 69889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249">
                <a:extLst>
                  <a:ext uri="{FF2B5EF4-FFF2-40B4-BE49-F238E27FC236}">
                    <a16:creationId xmlns:a16="http://schemas.microsoft.com/office/drawing/2014/main" id="{E21A002B-79B9-45AB-B072-A29478DB77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695" y="1186"/>
                <a:ext cx="134" cy="181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250">
                <a:extLst>
                  <a:ext uri="{FF2B5EF4-FFF2-40B4-BE49-F238E27FC236}">
                    <a16:creationId xmlns:a16="http://schemas.microsoft.com/office/drawing/2014/main" id="{2A7154F5-6D70-4BF5-9E9A-5C2F8528BB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56" y="823"/>
                <a:ext cx="47" cy="181"/>
              </a:xfrm>
              <a:prstGeom prst="moon">
                <a:avLst>
                  <a:gd name="adj" fmla="val 69889"/>
                </a:avLst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581">
                <a:extLst>
                  <a:ext uri="{FF2B5EF4-FFF2-40B4-BE49-F238E27FC236}">
                    <a16:creationId xmlns:a16="http://schemas.microsoft.com/office/drawing/2014/main" id="{1F28B0DA-9237-4065-B00F-1327D61BCB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981"/>
                <a:ext cx="182" cy="182"/>
              </a:xfrm>
              <a:custGeom>
                <a:avLst/>
                <a:gdLst>
                  <a:gd name="G0" fmla="+- 7961 0 0"/>
                  <a:gd name="G1" fmla="+- -10055724 0 0"/>
                  <a:gd name="G2" fmla="+- 0 0 -10055724"/>
                  <a:gd name="T0" fmla="*/ 0 256 1"/>
                  <a:gd name="T1" fmla="*/ 180 256 1"/>
                  <a:gd name="G3" fmla="+- -10055724 T0 T1"/>
                  <a:gd name="T2" fmla="*/ 0 256 1"/>
                  <a:gd name="T3" fmla="*/ 90 256 1"/>
                  <a:gd name="G4" fmla="+- -10055724 T2 T3"/>
                  <a:gd name="G5" fmla="*/ G4 2 1"/>
                  <a:gd name="T4" fmla="*/ 90 256 1"/>
                  <a:gd name="T5" fmla="*/ 0 256 1"/>
                  <a:gd name="G6" fmla="+- -10055724 T4 T5"/>
                  <a:gd name="G7" fmla="*/ G6 2 1"/>
                  <a:gd name="G8" fmla="abs -1005572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961"/>
                  <a:gd name="G18" fmla="*/ 7961 1 2"/>
                  <a:gd name="G19" fmla="+- G18 5400 0"/>
                  <a:gd name="G20" fmla="cos G19 -10055724"/>
                  <a:gd name="G21" fmla="sin G19 -10055724"/>
                  <a:gd name="G22" fmla="+- G20 10800 0"/>
                  <a:gd name="G23" fmla="+- G21 10800 0"/>
                  <a:gd name="G24" fmla="+- 10800 0 G20"/>
                  <a:gd name="G25" fmla="+- 7961 10800 0"/>
                  <a:gd name="G26" fmla="?: G9 G17 G25"/>
                  <a:gd name="G27" fmla="?: G9 0 21600"/>
                  <a:gd name="G28" fmla="cos 10800 -10055724"/>
                  <a:gd name="G29" fmla="sin 10800 -10055724"/>
                  <a:gd name="G30" fmla="sin 7961 -1005572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055724 G34 0"/>
                  <a:gd name="G36" fmla="?: G6 G35 G31"/>
                  <a:gd name="G37" fmla="+- 21600 0 G36"/>
                  <a:gd name="G38" fmla="?: G4 0 G33"/>
                  <a:gd name="G39" fmla="?: -1005572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09 w 21600"/>
                  <a:gd name="T15" fmla="*/ 6605 h 21600"/>
                  <a:gd name="T16" fmla="*/ 10800 w 21600"/>
                  <a:gd name="T17" fmla="*/ 2839 h 21600"/>
                  <a:gd name="T18" fmla="*/ 19191 w 21600"/>
                  <a:gd name="T19" fmla="*/ 660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679" y="7240"/>
                    </a:moveTo>
                    <a:cubicBezTo>
                      <a:pt x="5027" y="4542"/>
                      <a:pt x="7784" y="2839"/>
                      <a:pt x="10800" y="2839"/>
                    </a:cubicBezTo>
                    <a:cubicBezTo>
                      <a:pt x="13815" y="2839"/>
                      <a:pt x="16572" y="4542"/>
                      <a:pt x="17920" y="7240"/>
                    </a:cubicBezTo>
                    <a:lnTo>
                      <a:pt x="20460" y="5970"/>
                    </a:lnTo>
                    <a:cubicBezTo>
                      <a:pt x="18630" y="2311"/>
                      <a:pt x="14890" y="0"/>
                      <a:pt x="10799" y="0"/>
                    </a:cubicBezTo>
                    <a:cubicBezTo>
                      <a:pt x="6709" y="0"/>
                      <a:pt x="2969" y="2311"/>
                      <a:pt x="1139" y="5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582">
                <a:extLst>
                  <a:ext uri="{FF2B5EF4-FFF2-40B4-BE49-F238E27FC236}">
                    <a16:creationId xmlns:a16="http://schemas.microsoft.com/office/drawing/2014/main" id="{F62BD0FB-03E4-4BBA-8EB3-A2C37DB67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52" y="981"/>
                <a:ext cx="182" cy="182"/>
              </a:xfrm>
              <a:custGeom>
                <a:avLst/>
                <a:gdLst>
                  <a:gd name="G0" fmla="+- 7961 0 0"/>
                  <a:gd name="G1" fmla="+- -10055724 0 0"/>
                  <a:gd name="G2" fmla="+- 0 0 -10055724"/>
                  <a:gd name="T0" fmla="*/ 0 256 1"/>
                  <a:gd name="T1" fmla="*/ 180 256 1"/>
                  <a:gd name="G3" fmla="+- -10055724 T0 T1"/>
                  <a:gd name="T2" fmla="*/ 0 256 1"/>
                  <a:gd name="T3" fmla="*/ 90 256 1"/>
                  <a:gd name="G4" fmla="+- -10055724 T2 T3"/>
                  <a:gd name="G5" fmla="*/ G4 2 1"/>
                  <a:gd name="T4" fmla="*/ 90 256 1"/>
                  <a:gd name="T5" fmla="*/ 0 256 1"/>
                  <a:gd name="G6" fmla="+- -10055724 T4 T5"/>
                  <a:gd name="G7" fmla="*/ G6 2 1"/>
                  <a:gd name="G8" fmla="abs -1005572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961"/>
                  <a:gd name="G18" fmla="*/ 7961 1 2"/>
                  <a:gd name="G19" fmla="+- G18 5400 0"/>
                  <a:gd name="G20" fmla="cos G19 -10055724"/>
                  <a:gd name="G21" fmla="sin G19 -10055724"/>
                  <a:gd name="G22" fmla="+- G20 10800 0"/>
                  <a:gd name="G23" fmla="+- G21 10800 0"/>
                  <a:gd name="G24" fmla="+- 10800 0 G20"/>
                  <a:gd name="G25" fmla="+- 7961 10800 0"/>
                  <a:gd name="G26" fmla="?: G9 G17 G25"/>
                  <a:gd name="G27" fmla="?: G9 0 21600"/>
                  <a:gd name="G28" fmla="cos 10800 -10055724"/>
                  <a:gd name="G29" fmla="sin 10800 -10055724"/>
                  <a:gd name="G30" fmla="sin 7961 -1005572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055724 G34 0"/>
                  <a:gd name="G36" fmla="?: G6 G35 G31"/>
                  <a:gd name="G37" fmla="+- 21600 0 G36"/>
                  <a:gd name="G38" fmla="?: G4 0 G33"/>
                  <a:gd name="G39" fmla="?: -1005572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409 w 21600"/>
                  <a:gd name="T15" fmla="*/ 6605 h 21600"/>
                  <a:gd name="T16" fmla="*/ 10800 w 21600"/>
                  <a:gd name="T17" fmla="*/ 2839 h 21600"/>
                  <a:gd name="T18" fmla="*/ 19191 w 21600"/>
                  <a:gd name="T19" fmla="*/ 6605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679" y="7240"/>
                    </a:moveTo>
                    <a:cubicBezTo>
                      <a:pt x="5027" y="4542"/>
                      <a:pt x="7784" y="2839"/>
                      <a:pt x="10800" y="2839"/>
                    </a:cubicBezTo>
                    <a:cubicBezTo>
                      <a:pt x="13815" y="2839"/>
                      <a:pt x="16572" y="4542"/>
                      <a:pt x="17920" y="7240"/>
                    </a:cubicBezTo>
                    <a:lnTo>
                      <a:pt x="20460" y="5970"/>
                    </a:lnTo>
                    <a:cubicBezTo>
                      <a:pt x="18630" y="2311"/>
                      <a:pt x="14890" y="0"/>
                      <a:pt x="10799" y="0"/>
                    </a:cubicBezTo>
                    <a:cubicBezTo>
                      <a:pt x="6709" y="0"/>
                      <a:pt x="2969" y="2311"/>
                      <a:pt x="1139" y="597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68" name="Oval 590">
              <a:extLst>
                <a:ext uri="{FF2B5EF4-FFF2-40B4-BE49-F238E27FC236}">
                  <a16:creationId xmlns:a16="http://schemas.microsoft.com/office/drawing/2014/main" id="{9F2266BD-96CD-43E4-9071-D8EE4DD0C8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9041" y="1786013"/>
              <a:ext cx="238125" cy="7937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69" name="Oval 591">
              <a:extLst>
                <a:ext uri="{FF2B5EF4-FFF2-40B4-BE49-F238E27FC236}">
                  <a16:creationId xmlns:a16="http://schemas.microsoft.com/office/drawing/2014/main" id="{0F17C825-D14F-48C1-BECA-3DD9DFB2F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2184" y="1786013"/>
              <a:ext cx="238125" cy="79375"/>
            </a:xfrm>
            <a:prstGeom prst="ellipse">
              <a:avLst/>
            </a:prstGeom>
            <a:solidFill>
              <a:srgbClr val="FF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56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pptxc41_男の子のいろいろな表情</dc:title>
  <dc:subject>pptxc41_男の子のいろいろな表情</dc:subject>
  <dc:creator>でじけろお</dc:creator>
  <cp:revision>1</cp:revision>
  <dcterms:created xsi:type="dcterms:W3CDTF">2018-05-20T00:31:01Z</dcterms:created>
  <dcterms:modified xsi:type="dcterms:W3CDTF">2019-11-24T15:27:30Z</dcterms:modified>
  <cp:version>1</cp:version>
</cp:coreProperties>
</file>